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5" r:id="rId4"/>
    <p:sldId id="266" r:id="rId5"/>
    <p:sldId id="256" r:id="rId6"/>
    <p:sldId id="259" r:id="rId7"/>
    <p:sldId id="260" r:id="rId8"/>
    <p:sldId id="261" r:id="rId9"/>
    <p:sldId id="257" r:id="rId10"/>
    <p:sldId id="262" r:id="rId11"/>
    <p:sldId id="273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2" r:id="rId21"/>
    <p:sldId id="283" r:id="rId22"/>
    <p:sldId id="284" r:id="rId23"/>
    <p:sldId id="286" r:id="rId24"/>
    <p:sldId id="285" r:id="rId25"/>
    <p:sldId id="287" r:id="rId26"/>
    <p:sldId id="288" r:id="rId27"/>
    <p:sldId id="289" r:id="rId28"/>
    <p:sldId id="29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anie Elliott" initials="SE" lastIdx="1" clrIdx="0">
    <p:extLst>
      <p:ext uri="{19B8F6BF-5375-455C-9EA6-DF929625EA0E}">
        <p15:presenceInfo xmlns:p15="http://schemas.microsoft.com/office/powerpoint/2012/main" userId="S::selliott@olsa.org.uk::cf0ffdcf-c74b-448f-bc86-69e49a71a9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78B6-71E6-4A66-8608-088ADC4BF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BC01EF-E174-4E74-9555-D0138B2D5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D4CC9-EDFF-4BBE-B968-232474654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CF790-E717-4246-B8BF-4290B36FE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B4B08-1B5B-444C-97E4-983297157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B78084-0BC6-4472-83EF-F2A05E496427}"/>
              </a:ext>
            </a:extLst>
          </p:cNvPr>
          <p:cNvSpPr txBox="1"/>
          <p:nvPr userDrawn="1"/>
        </p:nvSpPr>
        <p:spPr>
          <a:xfrm rot="16200000">
            <a:off x="4800020" y="4723609"/>
            <a:ext cx="30043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@thisgeordieteaches           www.alittlebutalot.com</a:t>
            </a:r>
          </a:p>
        </p:txBody>
      </p:sp>
    </p:spTree>
    <p:extLst>
      <p:ext uri="{BB962C8B-B14F-4D97-AF65-F5344CB8AC3E}">
        <p14:creationId xmlns:p14="http://schemas.microsoft.com/office/powerpoint/2010/main" val="2025225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E172C-896B-4356-A250-3350335A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9598A-146A-40FA-9AD7-E3B466A39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83414-FF98-406F-826D-645E518B1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5E598-32B7-4E2D-97E9-249F6E9A2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4615F-6123-43CA-A7AC-6A950F77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60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711E5-38F5-4890-A752-7B37E2189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9919F4-F6DB-4A1B-B9AF-43DA2088F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F176A-2162-4696-8573-F08BEFC25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CE0D3-13E2-41A6-A6B4-A6D214039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1450E-3BC1-4C7A-BEA7-65B7AF48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6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14ECB-AA82-413C-9438-3BEEBA4E1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825E7-999F-428D-9667-7523C7927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7C20E-D1C8-45B2-9DB2-9A9905EBAD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8577C7-D57E-4E99-8987-7B89F0247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3B5EB-D485-4015-ACEA-12D55DBD9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46269-4B8E-456E-83EC-12F14477F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78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32297-47C4-4861-A7DF-D9C727A43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7563C-8751-4810-BE9B-909D82EAD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88C380-66A0-4FF2-83AD-007D37CF3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CE644-8B6B-4C85-B072-42F9B3145C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132C84-2BC9-447D-8870-1994AA3A43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5EF5F6-F08C-484A-8A7C-837998DE1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CF9AC2-2096-4BDE-BD77-B25852DF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53E893-AF3B-46C9-AF65-EF7FCA87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0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70036-897D-43E0-A1F2-4EA9E844E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0420B2-11B8-46E5-8F73-0C536742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0A84D1-4A3A-4C80-9F94-49C4B19AC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C609D-47F9-4274-A7DD-CF3932FD7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8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18A7D4-4642-4C18-8C23-B3EA0D71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AADB1B-EBB5-4DA8-BAF9-3395B5630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C1C25-7981-47FB-A719-FD3D5A16C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08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E9CE8-78C5-40D4-BF0A-A2F12583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E7B2C-D12E-45B1-A404-469FB7AEC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FCD16-2B47-4209-9F76-6D1A9989A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1658F-5034-4DAE-A252-09697B340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D3A47-B9A2-4426-9034-C32DEAB6A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87AEE-545F-4AD4-B864-7057F4F42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449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7CBC3-E7E2-4AAC-88CC-78F47FB5D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0BE8-13DC-4EF1-AED4-EB3636AE6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33A03-9286-4475-B877-1FC053F91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5DF33-A10B-4046-901F-113AF94E2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0FFE9-8941-4F2F-AE40-253C6173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D1B450-D4CD-4E14-B4C1-915D2246D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53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40242-D5C6-4756-A479-78C09EC6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4A78D3-D6FD-428A-86BF-22060AA4A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B8462-CC17-40C3-B3A3-707CFD08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CF316-B484-463F-B77D-E36B2A5EA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667B2-1688-440F-98F8-05C752B51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78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4892D-9E4D-4AF5-B33D-9C2D833534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6CF739-CE36-43DB-BCC7-0C41C04F8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29D5D-0900-481D-B0FF-E561EA564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A5B79-2EBB-45A7-AED1-6FC3F59E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19D5A-9954-482B-973E-42D42906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731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C0A0EB-4B03-4452-B5FD-24BD56BA8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9491A-0041-462B-AF60-1CD300FFC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B9A2B-3075-46A9-9B39-636FD6B75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0B064-6831-449F-B787-8A0208622B05}" type="datetimeFigureOut">
              <a:rPr lang="en-GB" smtClean="0"/>
              <a:t>23/10/2023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E6333-E3C1-4AE8-A085-DFA3831B2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0FB73-498F-4ED3-A3F0-8118D78161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54940-FDC3-4727-87C0-87EA1E8BC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1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03B04-9FA8-4877-8393-304908931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917"/>
            <a:ext cx="10515600" cy="299816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15500" dirty="0">
                <a:latin typeface="DO-Sans" panose="00000500000000000000" pitchFamily="50" charset="0"/>
              </a:rPr>
              <a:t>Autumn </a:t>
            </a:r>
          </a:p>
          <a:p>
            <a:pPr marL="0" indent="0" algn="ctr">
              <a:buNone/>
            </a:pPr>
            <a:r>
              <a:rPr lang="en-GB" sz="15500" dirty="0">
                <a:latin typeface="DO-Sans" panose="00000500000000000000" pitchFamily="50" charset="0"/>
              </a:rPr>
              <a:t>term</a:t>
            </a:r>
          </a:p>
        </p:txBody>
      </p:sp>
    </p:spTree>
    <p:extLst>
      <p:ext uri="{BB962C8B-B14F-4D97-AF65-F5344CB8AC3E}">
        <p14:creationId xmlns:p14="http://schemas.microsoft.com/office/powerpoint/2010/main" val="325665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379868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1. Circle three nouns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6. What piece of punctuation is missing in the sentence below?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The cat slunk down the long, painted fence in search of a mouse.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I cant believe he didn’t come to my party!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2. Complete the sentence with a correct modal verb.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7. Underline the relative clause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My dad said we ___________ go to the cinema since we behaved well last night.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The children who worked hard on their test were proud of their results.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3. Insert a comma into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8. Circle the adverb in the sentence below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There were three children at the pool: Jack Jamie and Josh.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My curly hair has to be brushed carefully.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4. Add capital letters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9. This sentence should be in the past tense. Circle the word that is incorrect.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it’s my birthday in </a:t>
                      </a:r>
                      <a:r>
                        <a:rPr lang="en-GB" sz="1600" dirty="0" err="1">
                          <a:latin typeface="DO-Sans" panose="00000500000000000000" pitchFamily="50" charset="0"/>
                        </a:rPr>
                        <a:t>december</a:t>
                      </a:r>
                      <a:r>
                        <a:rPr lang="en-GB" sz="1600" dirty="0">
                          <a:latin typeface="DO-Sans" panose="00000500000000000000" pitchFamily="50" charset="0"/>
                        </a:rPr>
                        <a:t>, but my dad’s is in march.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When the bus arrives at the stop, the passengers all got 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5. Write 3 adjectives: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10. What type of word is underlined in the sentence below:</a:t>
                      </a:r>
                    </a:p>
                    <a:p>
                      <a:pPr algn="ctr"/>
                      <a:r>
                        <a:rPr lang="en-GB" sz="1400" dirty="0">
                          <a:latin typeface="DO-Sans" panose="00000500000000000000" pitchFamily="50" charset="0"/>
                        </a:rPr>
                        <a:t>It was hard to see the ship </a:t>
                      </a:r>
                      <a:r>
                        <a:rPr lang="en-GB" sz="1400" u="sng" dirty="0">
                          <a:latin typeface="DO-Sans" panose="00000500000000000000" pitchFamily="50" charset="0"/>
                        </a:rPr>
                        <a:t>because</a:t>
                      </a:r>
                      <a:r>
                        <a:rPr lang="en-GB" sz="1400" dirty="0">
                          <a:latin typeface="DO-Sans" panose="00000500000000000000" pitchFamily="50" charset="0"/>
                        </a:rPr>
                        <a:t> it was far away.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996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452524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1. Underline the conjunction in the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setnece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6. Rewrite the sentence below into the present tense: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Charlie had been practising his drums.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Unfortunately, we won’t be going swimming because the pool is closed.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2. Insert one comma to make this sentence correct: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7. Underline the subordinate clause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Before we visited the park there was time to go to the cinema.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I’m going to sit in the shade because it is too sunny.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3. Write a correct verb to complete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8. Underline the prefix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At the picnic, I ate rice with vegetables and ___________ milk.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We made a submarine from plastic cups and card.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4. What type of sentence is the sentence below: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We could put them over there.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9. Add one word to this word family: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Think, thought,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thoughtul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, thinking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5. Circle the possessive pronoun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10. Replace the underlined group of words with a pronoun: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My mum bought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my older sister</a:t>
                      </a: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a new bag.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We left the sandwiches on the table as Lucy didn’t have hers yet.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044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692311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1. Circle each word which should begin with a capital letter: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6. Circle two adjectives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on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monday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, my friend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sam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went to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london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to visit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buckingham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palace.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We watched the grey kitten as she played happily with the soft yarn.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2. What word class are the underlined words?</a:t>
                      </a:r>
                    </a:p>
                    <a:p>
                      <a:pPr algn="ctr"/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children were going to play in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a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park.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7. What does the prefix re- mean?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3. Insert the correct punctuation into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8. Write the plural of these nouns: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Box, goose, house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It looks cold Mum said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4. Complete this sentence with an appropriate adverbial: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_______________, I brushed my teeth.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9. Write a question which would need the answer: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 cat is in the box.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5. Turn these 3 nouns into adjectives: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mountain, love, space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10. Underline the main clause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It was hard to see the ship </a:t>
                      </a:r>
                      <a:r>
                        <a:rPr lang="en-GB" sz="160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because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it was far away. </a:t>
                      </a:r>
                    </a:p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833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579993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1. Write a command: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6. Write the definition of an antonym: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2. Insert the correct relative pronoun into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7. Choose the correct form of Standard English to complete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I saw my friend, ___________ is called Kelly, at the beach.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She had did/done her homework on time.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3. Insert a comma into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8. Choose the correct pronoun to complete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Yesterday my dad and I went swimming at our local leisure centre,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I lost my friends in the supermarket; I couldn’t see _______ anywhere.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4. Add capital letters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9. What does the prefix anti- mean in antibiotic, antihistamine and antidote?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 err="1">
                          <a:latin typeface="DO-Sans" panose="00000500000000000000" pitchFamily="50" charset="0"/>
                        </a:rPr>
                        <a:t>mr</a:t>
                      </a:r>
                      <a:r>
                        <a:rPr lang="en-GB" sz="1600" dirty="0">
                          <a:latin typeface="DO-Sans" panose="00000500000000000000" pitchFamily="50" charset="0"/>
                        </a:rPr>
                        <a:t> smith and </a:t>
                      </a:r>
                      <a:r>
                        <a:rPr lang="en-GB" sz="1600" dirty="0" err="1">
                          <a:latin typeface="DO-Sans" panose="00000500000000000000" pitchFamily="50" charset="0"/>
                        </a:rPr>
                        <a:t>mrs</a:t>
                      </a:r>
                      <a:r>
                        <a:rPr lang="en-GB" sz="1600" dirty="0">
                          <a:latin typeface="DO-Sans" panose="00000500000000000000" pitchFamily="50" charset="0"/>
                        </a:rPr>
                        <a:t> </a:t>
                      </a:r>
                      <a:r>
                        <a:rPr lang="en-GB" sz="1600" dirty="0" err="1">
                          <a:latin typeface="DO-Sans" panose="00000500000000000000" pitchFamily="50" charset="0"/>
                        </a:rPr>
                        <a:t>dodds</a:t>
                      </a:r>
                      <a:r>
                        <a:rPr lang="en-GB" sz="1600" dirty="0">
                          <a:latin typeface="DO-Sans" panose="00000500000000000000" pitchFamily="50" charset="0"/>
                        </a:rPr>
                        <a:t> went to see the lion king at the cinema.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5. Write 3 adjectives: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10. Underline the adverbial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We saw the film in the cinema.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659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664590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1. Write a question: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6. Change this sentence into the past tense:</a:t>
                      </a:r>
                    </a:p>
                    <a:p>
                      <a:pPr algn="ctr"/>
                      <a:r>
                        <a:rPr lang="en-GB" sz="1400" dirty="0">
                          <a:latin typeface="DO-Sans" panose="00000500000000000000" pitchFamily="50" charset="0"/>
                        </a:rPr>
                        <a:t>I am reading a book.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2. Which piece of punctuation COULD be placed in the gap?</a:t>
                      </a:r>
                    </a:p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I have a big test tomorrow ______ I can’t go out tonight.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7. Write a synonym for clever.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3. Put 3 apostrophes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8. Underline the prepositions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Its not fair: </a:t>
                      </a:r>
                      <a:r>
                        <a:rPr lang="en-GB" sz="1600" dirty="0" err="1">
                          <a:latin typeface="DO-Sans" panose="00000500000000000000" pitchFamily="50" charset="0"/>
                        </a:rPr>
                        <a:t>shes</a:t>
                      </a:r>
                      <a:r>
                        <a:rPr lang="en-GB" sz="1600" dirty="0">
                          <a:latin typeface="DO-Sans" panose="00000500000000000000" pitchFamily="50" charset="0"/>
                        </a:rPr>
                        <a:t> got her brothers coat on.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The boat sailed across the sea with its masts up.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4. What kind of conjunction is underlined?</a:t>
                      </a:r>
                    </a:p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9. What is the word class of the underlined word?</a:t>
                      </a:r>
                    </a:p>
                    <a:p>
                      <a:pPr algn="ctr"/>
                      <a:r>
                        <a:rPr lang="en-GB" sz="1400" dirty="0">
                          <a:latin typeface="DO-Sans" panose="00000500000000000000" pitchFamily="50" charset="0"/>
                        </a:rPr>
                        <a:t>I can’t believe he </a:t>
                      </a:r>
                      <a:r>
                        <a:rPr lang="en-GB" sz="1400" u="sng" dirty="0">
                          <a:latin typeface="DO-Sans" panose="00000500000000000000" pitchFamily="50" charset="0"/>
                        </a:rPr>
                        <a:t>couldn’t</a:t>
                      </a:r>
                      <a:r>
                        <a:rPr lang="en-GB" sz="1400" dirty="0">
                          <a:latin typeface="DO-Sans" panose="00000500000000000000" pitchFamily="50" charset="0"/>
                        </a:rPr>
                        <a:t> find his coat!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" panose="00000500000000000000" pitchFamily="50" charset="0"/>
                        </a:rPr>
                        <a:t>My brother lives in Sweden, </a:t>
                      </a:r>
                      <a:r>
                        <a:rPr lang="en-GB" sz="1600" u="sng" dirty="0">
                          <a:latin typeface="DO-Sans" panose="00000500000000000000" pitchFamily="50" charset="0"/>
                        </a:rPr>
                        <a:t>and</a:t>
                      </a:r>
                      <a:r>
                        <a:rPr lang="en-GB" sz="1600" dirty="0">
                          <a:latin typeface="DO-Sans" panose="00000500000000000000" pitchFamily="50" charset="0"/>
                        </a:rPr>
                        <a:t> he loves it over there!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5. Write the contracted version of the underlined words:</a:t>
                      </a:r>
                    </a:p>
                    <a:p>
                      <a:pPr algn="ctr"/>
                      <a:r>
                        <a:rPr lang="en-GB" sz="1400" dirty="0">
                          <a:latin typeface="DO-Sans" panose="00000500000000000000" pitchFamily="50" charset="0"/>
                        </a:rPr>
                        <a:t>She </a:t>
                      </a:r>
                      <a:r>
                        <a:rPr lang="en-GB" sz="1400" u="sng" dirty="0">
                          <a:latin typeface="DO-Sans" panose="00000500000000000000" pitchFamily="50" charset="0"/>
                        </a:rPr>
                        <a:t>was not</a:t>
                      </a:r>
                      <a:r>
                        <a:rPr lang="en-GB" sz="1400" u="none" dirty="0">
                          <a:latin typeface="DO-Sans" panose="00000500000000000000" pitchFamily="50" charset="0"/>
                        </a:rPr>
                        <a:t> </a:t>
                      </a:r>
                      <a:r>
                        <a:rPr lang="en-GB" sz="1400" dirty="0">
                          <a:latin typeface="DO-Sans" panose="00000500000000000000" pitchFamily="50" charset="0"/>
                        </a:rPr>
                        <a:t>happy.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DO-Sans" panose="00000500000000000000" pitchFamily="50" charset="0"/>
                        </a:rPr>
                        <a:t>10. Change this sentence to the passive voice:</a:t>
                      </a:r>
                    </a:p>
                    <a:p>
                      <a:pPr algn="ctr"/>
                      <a:r>
                        <a:rPr lang="en-GB" sz="1400" dirty="0">
                          <a:latin typeface="DO-Sans" panose="00000500000000000000" pitchFamily="50" charset="0"/>
                        </a:rPr>
                        <a:t>The old man stole the car.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69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811156"/>
              </p:ext>
            </p:extLst>
          </p:nvPr>
        </p:nvGraphicFramePr>
        <p:xfrm>
          <a:off x="493059" y="412376"/>
          <a:ext cx="11025176" cy="60646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1. Write a sentence which should end in a full stop.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6. What kind of clause is underlined?</a:t>
                      </a:r>
                    </a:p>
                    <a:p>
                      <a:pPr algn="ctr"/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If you don’t finish your homework,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you can not go outside to play.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2. Add capital letters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7. Rearrange these words to make a question: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They are playing tennis.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went to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birmingham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with my friend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gareth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and his aunt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fran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3. Circle the object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8. Insert a coordinating conjunction into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My friend bought a cake.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did my homework _____ I got to play outside.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4. Change the underline word to its contracted form: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You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shall not</a:t>
                      </a: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go to the ball.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9. Write a synonym for small.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5. Find and copy the antonyms in the sentence below: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ran slowly down the street, but my friend ran fast.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10. Underline the adverbial in the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We finish lunch at 1pm.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400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296429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What does the prefix un- mean in undo, unzip and unhappy?</a:t>
                      </a:r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6.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Change this sentence into the past progressive tense: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We ran for the bus.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2.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Add brackets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7.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What is the word class of the underlined word?</a:t>
                      </a:r>
                    </a:p>
                    <a:p>
                      <a:pPr algn="ctr"/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 Queen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wears</a:t>
                      </a:r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exquisite jewellery!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My friends Luke and Lee love football.</a:t>
                      </a:r>
                    </a:p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3.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Circle all the nouns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8.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Add an appropriate adverb to this sentence: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She completed her work ___________.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 fire burned brightly in the hut.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4.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Insert commas in the right place: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9.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Circle the modal verb in the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bought apples oranges bananas and peaches from the supermarket.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She couldn’t believe she had won the lottery!</a:t>
                      </a:r>
                    </a:p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5. E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xplain why you need a comma in the sentence:</a:t>
                      </a:r>
                    </a:p>
                    <a:p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Last weekend, I went to a theme park with my family.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10.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Change this sentence to the active voice: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A man was mauled by a bear.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910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634223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1. Write a sentence which should end in a question mark.</a:t>
                      </a:r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6. Punctuate this direct speech correctly: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jack said I love strawberries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2. Use the root word ‘athlete’ to complete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7. Choose the right word to make this Standard English: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Mo Farah is proficient at ________________.</a:t>
                      </a:r>
                    </a:p>
                    <a:p>
                      <a:endParaRPr lang="en-GB" sz="16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It was our/are turn on the swings.</a:t>
                      </a:r>
                      <a:endParaRPr lang="en-GB" sz="16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3. Which suffix can be added to the end of kind, tired and happy? Can you spell them correctly?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8. Add a subordinating conjunction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tidied my room _______ it was messy.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4. Add capital letters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9. Choose the correct word to make these Standard English: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 train stopped at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manchester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piccadilly station and then carried on to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liverpool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lime street.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had too ________ food at the party. </a:t>
                      </a:r>
                    </a:p>
                    <a:p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How _____ sentences do I need to write?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5. Circle three nouns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10. What is the grammatical term for the underlined phrase?</a:t>
                      </a:r>
                    </a:p>
                    <a:p>
                      <a:pPr algn="ctr"/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My big, green fluffy pencil case with spots on</a:t>
                      </a:r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was new.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She sauntered up the cobbled streets and saw an old man wearing a jaunty hat.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023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72576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1. Use different determiners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6. Change this sentence into the present progressive tense: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My mum sings in a band.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saw ___ unicorn in ____ sky above _______ clouds.</a:t>
                      </a:r>
                    </a:p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2. Insert full stops into the text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7. What does the prefix im- mean in immature, immobile and immortal?</a:t>
                      </a:r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Jamie walks to school with his mum Alex joins them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3. Place the correct they’re/there/their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8. Underline the determiners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_________ sitting on the bench.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 cat sat on a big mat, which was made from some wool.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4. What kind of clause is underlined?</a:t>
                      </a:r>
                    </a:p>
                    <a:p>
                      <a:pPr algn="ctr"/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ran away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because I was scared.</a:t>
                      </a:r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9. Why do names of people and places need capital letters?</a:t>
                      </a:r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5. What two functions can an apostrophe have?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10. Change this sentence to the active voice: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 chairs were stacked by the children.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5482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408759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1. Write a sentence which should end in a question mark.</a:t>
                      </a:r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6. Insert a comma into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When it was cold I put on my coat. </a:t>
                      </a:r>
                    </a:p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2. Circle the determiners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7. What word class is underlined?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She fell down the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large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hole.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There were some children hanging out by the forest. </a:t>
                      </a:r>
                    </a:p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3. Write an antonym of friendly.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8. What is the word class of the word underlined?</a:t>
                      </a:r>
                    </a:p>
                    <a:p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lost my dad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in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the supermarket: I couldn’t see him.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4. Add capital letters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9. Use the word </a:t>
                      </a:r>
                      <a:r>
                        <a:rPr lang="en-GB" sz="1400" b="1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point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as a verb in a sentence. </a:t>
                      </a:r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my teacher miss smith’s favourite book is written by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roald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dahl.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5. Choose the right word to complete these sentences: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10. Add an appropriate adverbial in the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How many/much money do you have?</a:t>
                      </a:r>
                    </a:p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Ted didn’t see nothing/anything.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_____________________________, we went shopping in Manchester.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170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03B04-9FA8-4877-8393-304908931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917"/>
            <a:ext cx="10515600" cy="299816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15500" dirty="0">
                <a:latin typeface="DO-Sans" panose="00000500000000000000" pitchFamily="50" charset="0"/>
              </a:rPr>
              <a:t>Spring </a:t>
            </a:r>
          </a:p>
          <a:p>
            <a:pPr marL="0" indent="0" algn="ctr">
              <a:buNone/>
            </a:pPr>
            <a:r>
              <a:rPr lang="en-GB" sz="15500" dirty="0">
                <a:latin typeface="DO-Sans" panose="00000500000000000000" pitchFamily="50" charset="0"/>
              </a:rPr>
              <a:t>term</a:t>
            </a:r>
          </a:p>
        </p:txBody>
      </p:sp>
    </p:spTree>
    <p:extLst>
      <p:ext uri="{BB962C8B-B14F-4D97-AF65-F5344CB8AC3E}">
        <p14:creationId xmlns:p14="http://schemas.microsoft.com/office/powerpoint/2010/main" val="2207056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211555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1. Write a synonym for loud.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6. Change this sentence into the present progressive tense: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swam in a race.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2. Insert a colon into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7. What prefix can I add onto the front of these words: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Continue, approve and agree.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My brother lives in Sweden he’s lived there for a long time.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3. Rewrite the sentence below, punctuating it correctly: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err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im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so exhausted yawned the tired looking boy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8. Underline the subject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Last weekend, my friend and I went to the cinema.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4. What kind of clause is underlined?</a:t>
                      </a:r>
                    </a:p>
                    <a:p>
                      <a:pPr algn="ctr"/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If you don’t shut up,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you’ll be in trouble.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9. What is the word class of the underlined word?</a:t>
                      </a:r>
                    </a:p>
                    <a:p>
                      <a:pPr algn="ctr"/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Like my brother, I can swim really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well</a:t>
                      </a:r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5. Write the contracted form of the underlined words:</a:t>
                      </a:r>
                    </a:p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I </a:t>
                      </a:r>
                      <a:r>
                        <a:rPr lang="en-GB" sz="1400" b="0" u="sng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can not</a:t>
                      </a:r>
                      <a:r>
                        <a:rPr lang="en-GB" sz="1400" b="0" u="none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 </a:t>
                      </a:r>
                      <a:r>
                        <a:rPr lang="en-GB" sz="1400" b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believe it!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10. Change this sentence to the passive voice: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" panose="00000500000000000000" pitchFamily="50" charset="0"/>
                        </a:rPr>
                        <a:t>The child completed their work</a:t>
                      </a:r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965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841828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List 3 co-ordinating conjunctions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b="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What is the function of an adjective?</a:t>
                      </a:r>
                      <a:endParaRPr lang="en-GB" sz="1400" b="1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Insert a relative pronoun into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Insert a comma into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dog, _____ was running away, was caught by its owners.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can’t believe he’s here and he got me a present!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Write an </a:t>
                      </a:r>
                      <a:r>
                        <a:rPr lang="en-GB" sz="1400" b="1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antonym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of quiet.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Change this sentence into the future tense: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am reading a book.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Explain why the following words need capital letters:</a:t>
                      </a:r>
                    </a:p>
                    <a:p>
                      <a:pPr algn="ctr"/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M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anchester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U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nited play at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O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ld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rafford.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Which word class is underlined?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boy wore a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bright-red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brimmed hat.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Circle three nouns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Put 2 apostrophes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Last night, I ran away from a monster and fell down a hole.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Shes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not my friend: I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dont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want to talk to her.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496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18962"/>
              </p:ext>
            </p:extLst>
          </p:nvPr>
        </p:nvGraphicFramePr>
        <p:xfrm>
          <a:off x="493059" y="412376"/>
          <a:ext cx="11025176" cy="60646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Write a statement.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Write a </a:t>
                      </a:r>
                      <a:r>
                        <a:rPr lang="en-GB" sz="1400" b="1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synonym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for quiet.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Insert a pair of brackets into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Underline the prepositions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You can watch various things like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Youtube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videos in your spare time.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jumper was found with some trainers between the floorboards.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Underline the adverbial in the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Which prefix can be added onto the front of: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known, safe and happy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Before school, I brush my teeth.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What kind of clause is underlined?</a:t>
                      </a:r>
                    </a:p>
                    <a:p>
                      <a:pPr algn="ctr"/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train,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which was driven by the man, </a:t>
                      </a:r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stopped suddenly.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What is the word class of the underlined word?</a:t>
                      </a:r>
                    </a:p>
                    <a:p>
                      <a:pPr algn="ctr"/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can’t believe he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couldn’t</a:t>
                      </a:r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find his coat!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What grammatical term do we give to the underlined words?</a:t>
                      </a:r>
                    </a:p>
                    <a:p>
                      <a:pPr algn="ctr"/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dark-haired, tall boy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ran speedily.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Change this sentence to the active voice:</a:t>
                      </a:r>
                    </a:p>
                    <a:p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crisps were eaten by the children.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044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997645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What is a synonym?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What is a prefix?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</a:t>
                      </a:r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Underline the determiners in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7. Choose the correct word to make this sentence Standard English: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DO-Sans PRO" panose="00000500000000000000" pitchFamily="50" charset="0"/>
                        </a:rPr>
                        <a:t>She ran from the monster into some trees and fell over a branch.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 PRO" panose="00000500000000000000" pitchFamily="50" charset="0"/>
                        </a:rPr>
                        <a:t>Billy and me/I went to the football match.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3. Circle the relative pronoun in the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What is the word class of the underlined word?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girl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explained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quietly that she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was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tired.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DO-Sans PRO" panose="00000500000000000000" pitchFamily="50" charset="0"/>
                        </a:rPr>
                        <a:t>She fell from the cliff, which was high.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4.What kind of clause is underlined? </a:t>
                      </a:r>
                    </a:p>
                    <a:p>
                      <a:pPr algn="ctr"/>
                      <a:r>
                        <a:rPr lang="en-GB" sz="1400" u="sng" dirty="0">
                          <a:latin typeface="DO-Sans PRO" panose="00000500000000000000" pitchFamily="50" charset="0"/>
                        </a:rPr>
                        <a:t>Dave ran down the street </a:t>
                      </a:r>
                      <a:r>
                        <a:rPr lang="en-GB" sz="1400" dirty="0">
                          <a:latin typeface="DO-Sans PRO" panose="00000500000000000000" pitchFamily="50" charset="0"/>
                        </a:rPr>
                        <a:t>before school.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9. What is the subject in this sentence? </a:t>
                      </a:r>
                    </a:p>
                    <a:p>
                      <a:r>
                        <a:rPr lang="en-GB" sz="1400" dirty="0">
                          <a:latin typeface="DO-Sans PRO" panose="00000500000000000000" pitchFamily="50" charset="0"/>
                        </a:rPr>
                        <a:t>I saw a cat.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5. Add a relative clause to this sentence: </a:t>
                      </a:r>
                    </a:p>
                    <a:p>
                      <a:r>
                        <a:rPr lang="en-GB" sz="1400" dirty="0">
                          <a:latin typeface="DO-Sans PRO" panose="00000500000000000000" pitchFamily="50" charset="0"/>
                        </a:rPr>
                        <a:t>The house, ________, was sold</a:t>
                      </a:r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10. Write the present tense forms of these verbs: </a:t>
                      </a:r>
                    </a:p>
                    <a:p>
                      <a:pPr algn="ctr"/>
                      <a:r>
                        <a:rPr lang="en-GB" sz="1400" dirty="0">
                          <a:latin typeface="DO-Sans PRO" panose="00000500000000000000" pitchFamily="50" charset="0"/>
                        </a:rPr>
                        <a:t>walked, ate, sang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461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466039"/>
              </p:ext>
            </p:extLst>
          </p:nvPr>
        </p:nvGraphicFramePr>
        <p:xfrm>
          <a:off x="493059" y="412376"/>
          <a:ext cx="11025176" cy="59122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Write a sentence using the word hook as a noun.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Write the past tense form of these verbs: 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teach, fly, jump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What’s the difference between these phrases?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witch’s broom            The witches’ broom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 Put a pair of brackets in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dog Rocky chased a ball. </a:t>
                      </a:r>
                    </a:p>
                    <a:p>
                      <a:endParaRPr lang="en-GB" sz="16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Write the plural of these words: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child, goose, person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What is a prepositional phrase?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Underline the adverbs in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Add a correct form of ‘to be’ to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She ran fast and clumsily down the stairs (and fell heavily on her leg).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girls ______ on the swing.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Find 4 nouns in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What suffix can be added to all of these words? 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care, meaning, taste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3603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live in Newcastle with my mum and rabbit.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904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658395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What is function of an adjective?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List 3 subordinating conjunctions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b="0" dirty="0"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</a:t>
                      </a:r>
                      <a:r>
                        <a:rPr lang="en-GB" sz="1600" b="1" dirty="0">
                          <a:latin typeface="DO-Sans PRO" panose="00000500000000000000" pitchFamily="50" charset="0"/>
                        </a:rPr>
                        <a:t>Circle the relative pronoun in the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What is the word class of the underlined word?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girl </a:t>
                      </a:r>
                      <a:r>
                        <a:rPr lang="en-GB" sz="1600" b="0" u="none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explained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quietly that she </a:t>
                      </a:r>
                      <a:r>
                        <a:rPr lang="en-GB" sz="1600" b="0" u="none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was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tired.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DO-Sans PRO" panose="00000500000000000000" pitchFamily="50" charset="0"/>
                        </a:rPr>
                        <a:t>She fell from the cliff, which was high.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0" dirty="0"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</a:t>
                      </a:r>
                      <a:r>
                        <a:rPr lang="en-GB" sz="1600" b="1" dirty="0">
                          <a:latin typeface="DO-Sans PRO" panose="00000500000000000000" pitchFamily="50" charset="0"/>
                        </a:rPr>
                        <a:t>Underline the relative clause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</a:t>
                      </a:r>
                      <a:r>
                        <a:rPr lang="en-GB" sz="1600" b="1" dirty="0">
                          <a:latin typeface="DO-Sans PRO" panose="00000500000000000000" pitchFamily="50" charset="0"/>
                        </a:rPr>
                        <a:t>Use the word root word ‘beauty’ to complete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latin typeface="DO-Sans PRO" panose="00000500000000000000" pitchFamily="50" charset="0"/>
                        </a:rPr>
                        <a:t>The dog that was brown barked loudly.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latin typeface="DO-Sans PRO" panose="00000500000000000000" pitchFamily="50" charset="0"/>
                        </a:rPr>
                        <a:t>The choir sang __________.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Add capital letters to this sentence: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my mum (</a:t>
                      </a:r>
                      <a:r>
                        <a:rPr lang="en-GB" sz="1400" b="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kate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) loves shopping in </a:t>
                      </a:r>
                      <a:r>
                        <a:rPr lang="en-GB" sz="1400" b="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eldon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square.</a:t>
                      </a:r>
                      <a:endParaRPr lang="en-GB" sz="1400" b="0" dirty="0"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</a:t>
                      </a:r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Add an appropriate adverbial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latin typeface="DO-Sans PRO" panose="00000500000000000000" pitchFamily="50" charset="0"/>
                        </a:rPr>
                        <a:t>____________________________________ I will tidy my bedroom.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Write a synonym for angry.</a:t>
                      </a:r>
                      <a:endParaRPr lang="en-GB" sz="1400" dirty="0"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</a:t>
                      </a:r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Make this passive sentence an active sentence:</a:t>
                      </a:r>
                    </a:p>
                    <a:p>
                      <a:pPr algn="ctr"/>
                      <a:r>
                        <a:rPr lang="en-GB" sz="1400" b="0" dirty="0">
                          <a:latin typeface="DO-Sans PRO" panose="00000500000000000000" pitchFamily="50" charset="0"/>
                        </a:rPr>
                        <a:t>The teacher was hit by the ball.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633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015993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Write a sentence using the word hook as a verb.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What is a prepositional phrase?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b="0" dirty="0"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Underline the conjunction in this sentence:</a:t>
                      </a:r>
                      <a:endParaRPr lang="en-GB" sz="1600" b="0" dirty="0"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Make this sentence Standard English:</a:t>
                      </a:r>
                    </a:p>
                    <a:p>
                      <a:pPr algn="ctr"/>
                      <a:r>
                        <a:rPr lang="en-GB" sz="1600" dirty="0">
                          <a:latin typeface="DO-Sans PRO" panose="00000500000000000000" pitchFamily="50" charset="0"/>
                        </a:rPr>
                        <a:t>Last week, Dave </a:t>
                      </a:r>
                      <a:r>
                        <a:rPr lang="en-GB" sz="1600" dirty="0" err="1">
                          <a:latin typeface="DO-Sans PRO" panose="00000500000000000000" pitchFamily="50" charset="0"/>
                        </a:rPr>
                        <a:t>lended</a:t>
                      </a:r>
                      <a:r>
                        <a:rPr lang="en-GB" sz="1600" dirty="0">
                          <a:latin typeface="DO-Sans PRO" panose="00000500000000000000" pitchFamily="50" charset="0"/>
                        </a:rPr>
                        <a:t> a ladder from his friend.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DO-Sans PRO" panose="00000500000000000000" pitchFamily="50" charset="0"/>
                        </a:rPr>
                        <a:t>Once he had eaten, Josh decided to empty the dishwasher.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0" dirty="0"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</a:t>
                      </a:r>
                      <a:r>
                        <a:rPr lang="en-GB" sz="1600" b="1" dirty="0">
                          <a:latin typeface="DO-Sans PRO" panose="00000500000000000000" pitchFamily="50" charset="0"/>
                        </a:rPr>
                        <a:t>Write 2 examples of regular plurals.</a:t>
                      </a:r>
                      <a:endParaRPr lang="en-GB" sz="1600" dirty="0"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Change this sentence to the past progressive tense:                 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They read quietly.</a:t>
                      </a:r>
                      <a:endParaRPr lang="en-GB" sz="1600" b="0" dirty="0"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</a:t>
                      </a:r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What is meant by an irregular past tense verb?</a:t>
                      </a:r>
                      <a:endParaRPr lang="en-GB" sz="1400" b="0" dirty="0"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</a:t>
                      </a:r>
                      <a:r>
                        <a:rPr lang="en-GB" sz="1400" b="1" dirty="0">
                          <a:latin typeface="DO-Sans PRO" panose="00000500000000000000" pitchFamily="50" charset="0"/>
                        </a:rPr>
                        <a:t>Underline the verbs in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DO-Sans PRO" panose="00000500000000000000" pitchFamily="50" charset="0"/>
                        </a:rPr>
                        <a:t>She ran fast and clumsily down the stairs (and fell heavily on her leg).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Write a question beginning with ‘how’:</a:t>
                      </a:r>
                      <a:endParaRPr lang="en-GB" sz="1400" dirty="0"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Which suffix can be added to these words?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Happy, still, joyful</a:t>
                      </a:r>
                      <a:endParaRPr lang="en-GB" sz="1400" b="0" dirty="0"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753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251986"/>
              </p:ext>
            </p:extLst>
          </p:nvPr>
        </p:nvGraphicFramePr>
        <p:xfrm>
          <a:off x="493059" y="412376"/>
          <a:ext cx="11025176" cy="60646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Write the contracted form of the underlined words:   </a:t>
                      </a:r>
                    </a:p>
                    <a:p>
                      <a:pPr algn="l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                  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That decision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does not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seem fair.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What does the root struct mean in these words:        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structure, construct, destruction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What’s the difference between the two sentences below?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    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We will go swimming.           We might go swimming.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Underline the relative clause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table which is made of oak is now black with age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Complete the sentence with an adjective formed from the verb ‘create’: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What kind of phrase is underlined?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My baby brother was born in the hospital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where my father works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artist was very ____________.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Add a pair of verbs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Underline the conjunction in this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She ____ sad because she ____ fallen over.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Whilst climbing up the mountain, he was unaware of the dangers ahead.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Where does a dash go in this sentence?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Insert a pair of brackets into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African elephants are the largest animals in the world they can weigh up to 10 tonnes.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Lisa who had been playing the piano since she was nine had achieved Grade 7.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35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907544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Label the subject (S), verb (V) and object below: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Write a sentence using the word ‘cover’ as a verb.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Nadia ate strawberries.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Add a comma to this sentence in the correct place: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Circle the capital letters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Immediately after dinner we did the washing up.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henry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tudor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married his first wife,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catherine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, in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june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1509. they married in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london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Circle the two synonyms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Rewrite this sentence in the passive voice: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pouring rain drenched us.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He was lucky to win – he knew it was fortunate that his rival had decided not to take part.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Circle the determiners in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Find the pronouns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Two apple trees screened the open windows on one side. 1 mark 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They bought new jumpers for themselves and a warm scarf for Dad.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Write the antonyms of these words: 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Clear, rough, painful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Rewrite the sentence below as direct speech: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She asked if he wanted a banana.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863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784419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What is a statement?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Write a question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Complete this sentence with an appropriate adverb: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What does the root ‘graph’ mean in the words below?              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autograph, photography, paragraph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She completed her homework ___________________________. </a:t>
                      </a:r>
                    </a:p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Circle the prepositions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Circle two conjunctions in the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He walked through the doorway and sat behind the desk.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passengers moved to get out, but the pilot held up his hand and they stood still.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Where should the comma go in this sentence?</a:t>
                      </a:r>
                    </a:p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Rewrite this sentence in Standard English: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been to the circus with my aunt and uncle.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Limping slightly the old man walked to the end of the road.</a:t>
                      </a:r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Complete the sentence below with a possessive pronoun: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Insert a colon in the correct place in the sentence below: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They are ________________________.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school offered three clubs for pupils arts, dance and chess.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984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03B04-9FA8-4877-8393-304908931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917"/>
            <a:ext cx="10515600" cy="299816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15500" dirty="0">
                <a:latin typeface="DO-Sans" panose="00000500000000000000" pitchFamily="50" charset="0"/>
              </a:rPr>
              <a:t>Summer  </a:t>
            </a:r>
          </a:p>
          <a:p>
            <a:pPr marL="0" indent="0" algn="ctr">
              <a:buNone/>
            </a:pPr>
            <a:r>
              <a:rPr lang="en-GB" sz="15500" dirty="0">
                <a:latin typeface="DO-Sans" panose="00000500000000000000" pitchFamily="50" charset="0"/>
              </a:rPr>
              <a:t>term</a:t>
            </a:r>
          </a:p>
        </p:txBody>
      </p:sp>
    </p:spTree>
    <p:extLst>
      <p:ext uri="{BB962C8B-B14F-4D97-AF65-F5344CB8AC3E}">
        <p14:creationId xmlns:p14="http://schemas.microsoft.com/office/powerpoint/2010/main" val="4112516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589990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What does the prefix mis- mean?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Write an explanation of the word antonym.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Circle the object in the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Where should the inverted commas go in this sentence?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My friend bought a cake from the bakery.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  <a:p>
                      <a:endParaRPr lang="en-GB" sz="1400" b="1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Roman life was unlike modern life, the archaeologist said.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Add a semi-colon into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What’s the difference between the two sentences below?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          I was unprepared.              I was underprepared.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DO-Sans PRO" panose="00000500000000000000" pitchFamily="50" charset="0"/>
                        </a:rPr>
                        <a:t>Come and see me tomorrow I will not have time to see you today.</a:t>
                      </a:r>
                      <a:endParaRPr lang="en-GB" sz="16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Underline the relative clause in the sentence below: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Rewrite the contraction in its expanded form: 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We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won’t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be back late.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old house that is next to our school is for sale. 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Circle the adverb in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Rearrange the words below to make a question: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They are listening to music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“Soon,” he thought, “I’ll be able to see my family.”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883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435813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What tense is this sentence written in?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was cooking a cake.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Write a sentence and use the word ‘round’ as an adjective.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Insert a colon into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Add a subordinating conjunction to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bought several beach toys a bucket a spade a ball and a kite.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Tracey decided to walk _______________ it was a lovely day.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Underline the two contractions: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Insert a semi-colon into the correct place: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We’re going into town later, so I’ll buy some bread then.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There are Roman ruins near our village they are being excavated next week.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What is the word class of the word underlined?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Circle the adverbs in this sentence: </a:t>
                      </a:r>
                    </a:p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alarm rang and Jamal </a:t>
                      </a:r>
                      <a:r>
                        <a:rPr lang="en-GB" sz="160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immediately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jumped out of bed. </a:t>
                      </a:r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All of the passengers cheered loudly, and we cheered too.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Add a verb into this sentence so it makes sense: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Correctly punctuate this direct speech: </a:t>
                      </a:r>
                    </a:p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After Disha __________________________ her medal, she gave a television interview. </a:t>
                      </a:r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abdul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called out will you come and help me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347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206032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Write a command.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What is the difference between ‘your’ and ‘you’re’?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Circle two words which are antonyms: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What kind of phrase is underlined? 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We planted the parsley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next to the mint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We looked at a worthless collection of rusty metal and found some valuable jewellery.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Choose the correct form of the verb ‘to be’ to complete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Add a dash to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bikes _________ lined up for the start of the race.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man grabbed his coat it looked cold and windy outside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Rewrite this sentence in Standard English: 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They seen their friends at the cinema.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Circle the words which should have capital letters: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athlete won four gold medals at the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olympic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games in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london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Rewrite this sentence as an active sentence: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results were announced by the judges.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Underline all of the determiners: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girl brought a sandwich and an apple to eat for lunch.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354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970784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What is a noun?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Write a synonym of the word ‘make’.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Add brackets to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Which one prefix can be added to all three words to make their antonyms?            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Secure, active, complete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town is ten miles 16 kilometres away. </a:t>
                      </a:r>
                    </a:p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17. Insert a colon into this sentence: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18. Insert a comma and a dash in the sentence below: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Tom needed to think carefully about his homework it looked very difficult.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Before we leave school our class wants to start a vegetable garden the first in our school’s history.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Change this sentence to the simple past tense: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My friend was tidying the classroom.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Circle the words which should have capital letters: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we went to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manchester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for kajal and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jamal’s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party.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13. Underline the conjunction. Is it a coordinating or subordinating conjunction?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14. What is the subject of the sentence below? 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On Tuesday, Mary plans to meet Aidan in Liverpool.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My brother doesn’t like popcorn at all, so he buys sweets instead</a:t>
                      </a:r>
                      <a:endParaRPr lang="en-GB" sz="16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6257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29D76-04C4-45F6-98FE-EBF4607D2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265401"/>
              </p:ext>
            </p:extLst>
          </p:nvPr>
        </p:nvGraphicFramePr>
        <p:xfrm>
          <a:off x="493059" y="412376"/>
          <a:ext cx="11025176" cy="5925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812">
                  <a:extLst>
                    <a:ext uri="{9D8B030D-6E8A-4147-A177-3AD203B41FA5}">
                      <a16:colId xmlns:a16="http://schemas.microsoft.com/office/drawing/2014/main" val="2361292253"/>
                    </a:ext>
                  </a:extLst>
                </a:gridCol>
                <a:gridCol w="770964">
                  <a:extLst>
                    <a:ext uri="{9D8B030D-6E8A-4147-A177-3AD203B41FA5}">
                      <a16:colId xmlns:a16="http://schemas.microsoft.com/office/drawing/2014/main" val="1466622902"/>
                    </a:ext>
                  </a:extLst>
                </a:gridCol>
                <a:gridCol w="5126400">
                  <a:extLst>
                    <a:ext uri="{9D8B030D-6E8A-4147-A177-3AD203B41FA5}">
                      <a16:colId xmlns:a16="http://schemas.microsoft.com/office/drawing/2014/main" val="987450377"/>
                    </a:ext>
                  </a:extLst>
                </a:gridCol>
              </a:tblGrid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1. When do we use ‘an’ as a determiner?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10"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6. Write a sentence using the word ‘book’ as a verb.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30000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3155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2. Add a dash to this sentence: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7. Add a comma to the sentence below: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9032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find playing chess tricky there are too many rules to remember.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I love cheese crisps and chocolate.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9588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3. Circle the relative pronoun: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8. What kind of conjunction is underlined?</a:t>
                      </a:r>
                    </a:p>
                    <a:p>
                      <a:pPr algn="ctr"/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My brother lives in Sweden, </a:t>
                      </a:r>
                      <a:r>
                        <a:rPr lang="en-GB" sz="1400" b="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and</a:t>
                      </a:r>
                      <a:r>
                        <a:rPr lang="en-GB" sz="1400" b="0" u="none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he loves it over there!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01614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mountain, which could be seen in the distance, had snow on top of it.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7402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4. Complete the sentence below with a word from the root word ‘thought’: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9. What is the grammatical term for the underlined words?</a:t>
                      </a:r>
                    </a:p>
                    <a:p>
                      <a:pPr algn="ctr"/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Charlie dropped the vase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, but it didn’t smash.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38607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Josh was a very ________________________ young man.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8501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5. Complete this sentence with an appropriate preposition: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10. What is the word class of the underlined words?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The alarm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rang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and Jamal immediately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jumped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 out of bed. 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76299"/>
                  </a:ext>
                </a:extLst>
              </a:tr>
              <a:tr h="5925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latin typeface="DO-Sans PRO" panose="00000500000000000000" pitchFamily="50" charset="0"/>
                        </a:rPr>
                        <a:t>She ran ____________________________ the games field.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B0F0"/>
                        </a:solidFill>
                        <a:latin typeface="DO-Sans PRO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1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561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4663</Words>
  <Application>Microsoft Office PowerPoint</Application>
  <PresentationFormat>Widescreen</PresentationFormat>
  <Paragraphs>456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DO-Sans</vt:lpstr>
      <vt:lpstr>DO-Sans PRO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Elliott</dc:creator>
  <cp:lastModifiedBy>Stephanie Elliott</cp:lastModifiedBy>
  <cp:revision>22</cp:revision>
  <dcterms:created xsi:type="dcterms:W3CDTF">2023-08-31T14:15:31Z</dcterms:created>
  <dcterms:modified xsi:type="dcterms:W3CDTF">2023-10-23T18:57:54Z</dcterms:modified>
</cp:coreProperties>
</file>