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7" r:id="rId2"/>
    <p:sldId id="301" r:id="rId3"/>
    <p:sldId id="257" r:id="rId4"/>
    <p:sldId id="304" r:id="rId5"/>
    <p:sldId id="303" r:id="rId6"/>
    <p:sldId id="261" r:id="rId7"/>
    <p:sldId id="262" r:id="rId8"/>
    <p:sldId id="263" r:id="rId9"/>
    <p:sldId id="30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88" r:id="rId19"/>
    <p:sldId id="272" r:id="rId20"/>
    <p:sldId id="300" r:id="rId21"/>
    <p:sldId id="273" r:id="rId22"/>
    <p:sldId id="299" r:id="rId23"/>
    <p:sldId id="296" r:id="rId24"/>
    <p:sldId id="274" r:id="rId25"/>
    <p:sldId id="275" r:id="rId26"/>
    <p:sldId id="294" r:id="rId27"/>
    <p:sldId id="276" r:id="rId28"/>
    <p:sldId id="298" r:id="rId29"/>
    <p:sldId id="277" r:id="rId30"/>
    <p:sldId id="27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82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F4A01-4970-4C14-B3CD-CCA318B69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C3521-7B62-439A-BAE2-522ED2808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A0B6A-8C9E-4A6F-B9C2-59BBE633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63331-7171-4A27-874C-BD30BE0E1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450DE-4DE7-4E71-B25C-08872055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8DB9F3-9639-422F-80FD-28F7819292CF}"/>
              </a:ext>
            </a:extLst>
          </p:cNvPr>
          <p:cNvSpPr txBox="1"/>
          <p:nvPr userDrawn="1"/>
        </p:nvSpPr>
        <p:spPr>
          <a:xfrm>
            <a:off x="8724900" y="979488"/>
            <a:ext cx="26356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0"/>
              </a:rPr>
              <a:t>@thisgeordieteaches www.alittlebutalot.com</a:t>
            </a:r>
          </a:p>
        </p:txBody>
      </p:sp>
    </p:spTree>
    <p:extLst>
      <p:ext uri="{BB962C8B-B14F-4D97-AF65-F5344CB8AC3E}">
        <p14:creationId xmlns:p14="http://schemas.microsoft.com/office/powerpoint/2010/main" val="362444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78CD9-ED33-4494-82D2-17A21240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E6B1E-1330-46C3-92A5-54F84D9DB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746CE-0730-41FF-BB13-F374500A2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57768-6ED4-4E70-8CFB-9D1D241A7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771A0-666C-482C-9B85-B105A96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50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844E7-C0C6-4E97-B58D-BEAB1BF90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B19E3-FEBD-4EB5-B9A6-801E083E8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027EE-02A1-4815-8E03-6F2908CC2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19D51-5778-42F9-9B37-A8BFA397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1C669-BDE7-43BA-BEB2-084067B90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164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FDCA-B288-4E93-91A8-FD8072D0E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AF9AE-261D-4C0B-804D-67D57A4BCB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0A1FE-550C-4BDE-94F3-EDCC82CCF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64B30-11DB-4C90-960E-DCED68FD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AF134-57CE-4BD3-9B9E-7C412D43D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A7727-38A3-4B5F-A09C-6AAE6230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507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C4413-5B33-4FEC-AD42-84E1F3D39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0311A-B463-4259-89F2-FB8B0AB14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09F93-AC36-46D5-9907-4CF9D1EFD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F9F86-EB34-4741-B6E1-A165F0462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9B23D7-B36A-4EE3-B237-9E7EFE7109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D7553F-8B8B-4E47-8604-69914ABCA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6875F7-38B9-4CB0-AA77-23FD5EC29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0B3E3E-80B9-481E-9D8A-3844EF9B4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415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0AEB3-71CC-4FEC-9291-C775F72EE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F6AFFA-B528-4D02-AA5E-DE0641AFA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EAC127-1671-49B7-A6D5-9F58CBBEE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2CD4FC-968E-49E0-A127-15F38B3D4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610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325D7B-AC0E-49C7-B9FE-837C77CA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73D64F-5E3F-4B88-9C05-87C50C860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6ED8C-5FC0-42F5-B162-91C441618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05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536E-8262-4F63-918F-6514BCB43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36913-6FF2-45DA-B876-DF5DD7C58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5249B-FAD7-42DC-B15B-15E44D44E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0B807-3500-4924-92C8-112C75811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62165-77B9-485A-A8EB-00F1BCB06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1D197-99DB-4C18-835C-206E39AB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127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10D27-8DE5-47F2-B383-11EFB4D56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A6FC46-090C-4595-8417-DB2B4714B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86B59-2D73-4B9E-B0E1-57CBEB011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3A6AE3-4295-4220-BFA6-6050E471D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4A484-292D-4422-9608-D854E31E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0F6F6-2A7A-4771-A256-FDF803D5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74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12852-7E4E-4645-B424-FF27D145A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879897-5CF8-4547-9BDA-90794EA6B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51A3E-B84F-469E-8AD0-9CD145BDB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33026-6184-421C-A647-E815AFD14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DD941-F31E-4C7F-A208-D78BB888C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067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55CEAB-9FDA-4FC0-AA07-D8B05CADA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FE9B09-FC89-4FE5-A034-29ABDA8C9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6C0EB-BFE9-428E-BD47-B8D575399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9F182-919E-4101-A3B9-AA274D790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15643-44B1-426B-BFA5-4CC5659A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89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03023E-3B1B-46ED-A02F-939375D87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A2A09-7604-4481-81FD-383E73EA6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B3661-F0C1-4976-85A5-4916C3B1E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94551-D85F-4D2A-B958-2AC3A8824E2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BCE9A-39FE-4B55-B74A-282012C40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13AE3-3E4A-4A00-AF35-4D4D91149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689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5C7DE-FDBB-4B43-8B3F-059AFAD5317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>
                <a:latin typeface="Gill Sans MT" panose="020B0502020104020203" pitchFamily="34" charset="0"/>
              </a:rPr>
              <a:t>Feel Good Friday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03896-6F59-45E0-B15E-DF836CD1B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79775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Gill Sans MT" panose="020B0502020104020203" pitchFamily="34" charset="0"/>
              </a:rPr>
              <a:t>A collection of drawing/sketching activities:</a:t>
            </a:r>
          </a:p>
          <a:p>
            <a:pPr>
              <a:buFontTx/>
              <a:buChar char="-"/>
            </a:pPr>
            <a:r>
              <a:rPr lang="en-GB" b="1" dirty="0">
                <a:latin typeface="Gill Sans MT" panose="020B0502020104020203" pitchFamily="34" charset="0"/>
              </a:rPr>
              <a:t>Imagination workout: </a:t>
            </a:r>
            <a:r>
              <a:rPr lang="en-GB" dirty="0">
                <a:latin typeface="Gill Sans MT" panose="020B0502020104020203" pitchFamily="34" charset="0"/>
              </a:rPr>
              <a:t>children have to use their imaginations to turn the shapes given into OTHER things. </a:t>
            </a:r>
          </a:p>
          <a:p>
            <a:pPr>
              <a:buFontTx/>
              <a:buChar char="-"/>
            </a:pPr>
            <a:r>
              <a:rPr lang="en-GB" b="1" dirty="0">
                <a:latin typeface="Gill Sans MT" panose="020B0502020104020203" pitchFamily="34" charset="0"/>
              </a:rPr>
              <a:t>It’s not a… it’s a…: </a:t>
            </a:r>
            <a:r>
              <a:rPr lang="en-GB" dirty="0">
                <a:latin typeface="Gill Sans MT" panose="020B0502020104020203" pitchFamily="34" charset="0"/>
              </a:rPr>
              <a:t>children use their imaginations to turn one shape into many other things it could be.</a:t>
            </a:r>
          </a:p>
          <a:p>
            <a:pPr>
              <a:buFontTx/>
              <a:buChar char="-"/>
            </a:pPr>
            <a:r>
              <a:rPr lang="en-GB" b="1" dirty="0">
                <a:latin typeface="Gill Sans MT" panose="020B0502020104020203" pitchFamily="34" charset="0"/>
              </a:rPr>
              <a:t>Doodle boxes: </a:t>
            </a:r>
            <a:r>
              <a:rPr lang="en-GB" dirty="0">
                <a:latin typeface="Gill Sans MT" panose="020B0502020104020203" pitchFamily="34" charset="0"/>
              </a:rPr>
              <a:t>using the prompt letter/word given, children fill the boxes with pictures. </a:t>
            </a:r>
          </a:p>
          <a:p>
            <a:pPr>
              <a:buFontTx/>
              <a:buChar char="-"/>
            </a:pPr>
            <a:endParaRPr lang="en-GB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43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BA9496-37E0-4701-A74C-9B73C4A1289D}"/>
              </a:ext>
            </a:extLst>
          </p:cNvPr>
          <p:cNvSpPr txBox="1">
            <a:spLocks/>
          </p:cNvSpPr>
          <p:nvPr/>
        </p:nvSpPr>
        <p:spPr>
          <a:xfrm>
            <a:off x="999565" y="1295400"/>
            <a:ext cx="10192870" cy="4267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3200" b="1" dirty="0">
                <a:latin typeface="Gill Sans MT" panose="020B0502020104020203" pitchFamily="34" charset="0"/>
              </a:rPr>
              <a:t>Imagination workouts</a:t>
            </a:r>
          </a:p>
        </p:txBody>
      </p:sp>
    </p:spTree>
    <p:extLst>
      <p:ext uri="{BB962C8B-B14F-4D97-AF65-F5344CB8AC3E}">
        <p14:creationId xmlns:p14="http://schemas.microsoft.com/office/powerpoint/2010/main" val="437149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F4615B2-AF61-461F-95FD-E1E19FE19DC5}"/>
              </a:ext>
            </a:extLst>
          </p:cNvPr>
          <p:cNvSpPr/>
          <p:nvPr/>
        </p:nvSpPr>
        <p:spPr>
          <a:xfrm>
            <a:off x="1618129" y="1416424"/>
            <a:ext cx="1210235" cy="16226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5D77F353-4DED-4041-97A4-28EC6D0EF738}"/>
              </a:ext>
            </a:extLst>
          </p:cNvPr>
          <p:cNvSpPr/>
          <p:nvPr/>
        </p:nvSpPr>
        <p:spPr>
          <a:xfrm>
            <a:off x="3778624" y="1416425"/>
            <a:ext cx="1976717" cy="699246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42A4A33-7EA4-4324-93DC-B1B0F28C4655}"/>
              </a:ext>
            </a:extLst>
          </p:cNvPr>
          <p:cNvSpPr/>
          <p:nvPr/>
        </p:nvSpPr>
        <p:spPr>
          <a:xfrm>
            <a:off x="6710082" y="1653989"/>
            <a:ext cx="1210235" cy="1622611"/>
          </a:xfrm>
          <a:prstGeom prst="triangle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213F964C-96BB-4236-BC23-322D49A18B1B}"/>
              </a:ext>
            </a:extLst>
          </p:cNvPr>
          <p:cNvSpPr/>
          <p:nvPr/>
        </p:nvSpPr>
        <p:spPr>
          <a:xfrm rot="5400000">
            <a:off x="9953064" y="2433919"/>
            <a:ext cx="1241612" cy="605117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B0F9706B-7B4C-4231-AAFA-153AD136213A}"/>
              </a:ext>
            </a:extLst>
          </p:cNvPr>
          <p:cNvSpPr/>
          <p:nvPr/>
        </p:nvSpPr>
        <p:spPr>
          <a:xfrm rot="10800000">
            <a:off x="1862416" y="5181601"/>
            <a:ext cx="721660" cy="105335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128800C4-B32E-4C3A-8E41-984083D7261E}"/>
              </a:ext>
            </a:extLst>
          </p:cNvPr>
          <p:cNvSpPr/>
          <p:nvPr/>
        </p:nvSpPr>
        <p:spPr>
          <a:xfrm>
            <a:off x="4161864" y="4370296"/>
            <a:ext cx="1210235" cy="1071280"/>
          </a:xfrm>
          <a:prstGeom prst="triangle">
            <a:avLst>
              <a:gd name="adj" fmla="val 5370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CAA59EF-4404-4C90-A6A6-DF598F25E586}"/>
              </a:ext>
            </a:extLst>
          </p:cNvPr>
          <p:cNvSpPr/>
          <p:nvPr/>
        </p:nvSpPr>
        <p:spPr>
          <a:xfrm>
            <a:off x="7115734" y="4715435"/>
            <a:ext cx="542365" cy="16226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6DC41B8F-A47A-43D7-8B66-16F509582124}"/>
              </a:ext>
            </a:extLst>
          </p:cNvPr>
          <p:cNvSpPr/>
          <p:nvPr/>
        </p:nvSpPr>
        <p:spPr>
          <a:xfrm>
            <a:off x="9444317" y="4805084"/>
            <a:ext cx="1210235" cy="16226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34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A3D80CE1-21FE-4AED-B969-BC84BC6A2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5" r="51177" b="21667"/>
          <a:stretch/>
        </p:blipFill>
        <p:spPr bwMode="auto">
          <a:xfrm>
            <a:off x="1227884" y="2209800"/>
            <a:ext cx="1990725" cy="135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619BC4ED-61B1-4A40-967F-A1DA1B06A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5" r="51177" b="21667"/>
          <a:stretch/>
        </p:blipFill>
        <p:spPr bwMode="auto">
          <a:xfrm>
            <a:off x="3809719" y="1381125"/>
            <a:ext cx="1990725" cy="135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600B02A9-24E4-429D-9916-555CC43B9F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5" r="51177" b="21667"/>
          <a:stretch/>
        </p:blipFill>
        <p:spPr bwMode="auto">
          <a:xfrm>
            <a:off x="6391554" y="1381125"/>
            <a:ext cx="1352271" cy="91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6E6F83ED-B648-4A31-82A7-6D1889C84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5" r="51177" b="21667"/>
          <a:stretch/>
        </p:blipFill>
        <p:spPr bwMode="auto">
          <a:xfrm>
            <a:off x="6391554" y="2299746"/>
            <a:ext cx="1352271" cy="91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955F97A7-19F4-4851-9126-FDDFD9E498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5" r="51177" b="21667"/>
          <a:stretch/>
        </p:blipFill>
        <p:spPr bwMode="auto">
          <a:xfrm rot="5400000">
            <a:off x="9363354" y="2516571"/>
            <a:ext cx="1352271" cy="91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D08F8CDB-117A-4DA7-8EE0-E500BD80E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5" r="51177" b="21667"/>
          <a:stretch/>
        </p:blipFill>
        <p:spPr bwMode="auto">
          <a:xfrm rot="5400000">
            <a:off x="1166468" y="4505434"/>
            <a:ext cx="1990725" cy="135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CCF32A2A-3447-472D-A941-505221A378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" t="23055" r="53976" b="21667"/>
          <a:stretch/>
        </p:blipFill>
        <p:spPr bwMode="auto">
          <a:xfrm>
            <a:off x="3657318" y="4577205"/>
            <a:ext cx="2295525" cy="17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9F4DDF5B-CC98-421F-BF1F-E2B3729CD5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5" r="51177" b="21667"/>
          <a:stretch/>
        </p:blipFill>
        <p:spPr bwMode="auto">
          <a:xfrm rot="5400000">
            <a:off x="6193918" y="5179488"/>
            <a:ext cx="1352271" cy="91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FFD8A41D-8164-4D4F-A039-4E618DEC2C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5" r="51177" b="21667"/>
          <a:stretch/>
        </p:blipFill>
        <p:spPr bwMode="auto">
          <a:xfrm rot="5400000">
            <a:off x="7112539" y="5180948"/>
            <a:ext cx="1352271" cy="91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Irregular Circle Images – Browse 52,558 Stock Photos, Vectors, and Video |  Adobe Stock">
            <a:extLst>
              <a:ext uri="{FF2B5EF4-FFF2-40B4-BE49-F238E27FC236}">
                <a16:creationId xmlns:a16="http://schemas.microsoft.com/office/drawing/2014/main" id="{BDB0550D-B013-4A8D-BBCA-8ED428AC0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5" r="51177" b="21667"/>
          <a:stretch/>
        </p:blipFill>
        <p:spPr bwMode="auto">
          <a:xfrm rot="3993750">
            <a:off x="8872319" y="4376447"/>
            <a:ext cx="1352271" cy="91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797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Wavy line Icon - Free PNG &amp; SVG 924527 - Noun Project">
            <a:extLst>
              <a:ext uri="{FF2B5EF4-FFF2-40B4-BE49-F238E27FC236}">
                <a16:creationId xmlns:a16="http://schemas.microsoft.com/office/drawing/2014/main" id="{219697BE-067E-4D5C-A823-E5A7AD453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47" y="1806389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Wavy line Icon - Free PNG &amp; SVG 924527 - Noun Project">
            <a:extLst>
              <a:ext uri="{FF2B5EF4-FFF2-40B4-BE49-F238E27FC236}">
                <a16:creationId xmlns:a16="http://schemas.microsoft.com/office/drawing/2014/main" id="{BAC673AC-9687-4C4A-A722-2B048FE7B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582" y="995083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Wavy line Icon - Free PNG &amp; SVG 924527 - Noun Project">
            <a:extLst>
              <a:ext uri="{FF2B5EF4-FFF2-40B4-BE49-F238E27FC236}">
                <a16:creationId xmlns:a16="http://schemas.microsoft.com/office/drawing/2014/main" id="{9E342831-EA8D-411D-88D7-F962B09D4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826" y="229216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Wavy line Icon - Free PNG &amp; SVG 924527 - Noun Project">
            <a:extLst>
              <a:ext uri="{FF2B5EF4-FFF2-40B4-BE49-F238E27FC236}">
                <a16:creationId xmlns:a16="http://schemas.microsoft.com/office/drawing/2014/main" id="{617EA1D5-F632-4D5E-A9B0-6B2E88C1A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150722" y="151279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Wavy line Icon - Free PNG &amp; SVG 924527 - Noun Project">
            <a:extLst>
              <a:ext uri="{FF2B5EF4-FFF2-40B4-BE49-F238E27FC236}">
                <a16:creationId xmlns:a16="http://schemas.microsoft.com/office/drawing/2014/main" id="{54815357-2882-48CD-962E-70E817663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7957" y="465044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Wavy line Icon - Free PNG &amp; SVG 924527 - Noun Project">
            <a:extLst>
              <a:ext uri="{FF2B5EF4-FFF2-40B4-BE49-F238E27FC236}">
                <a16:creationId xmlns:a16="http://schemas.microsoft.com/office/drawing/2014/main" id="{E7ABA6DC-C6FD-4FE2-B187-E85101F3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81064">
            <a:off x="8329787" y="37869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Wavy line Icon - Free PNG &amp; SVG 924527 - Noun Project">
            <a:extLst>
              <a:ext uri="{FF2B5EF4-FFF2-40B4-BE49-F238E27FC236}">
                <a16:creationId xmlns:a16="http://schemas.microsoft.com/office/drawing/2014/main" id="{788D4DAE-4DF5-4DC5-9B9E-BCE855B9E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84787" y="380776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Wavy line Icon - Free PNG &amp; SVG 924527 - Noun Project">
            <a:extLst>
              <a:ext uri="{FF2B5EF4-FFF2-40B4-BE49-F238E27FC236}">
                <a16:creationId xmlns:a16="http://schemas.microsoft.com/office/drawing/2014/main" id="{688E573A-0793-4476-8D07-DF823988A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77755">
            <a:off x="5917275" y="476026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Wavy line Icon - Free PNG &amp; SVG 924527 - Noun Project">
            <a:extLst>
              <a:ext uri="{FF2B5EF4-FFF2-40B4-BE49-F238E27FC236}">
                <a16:creationId xmlns:a16="http://schemas.microsoft.com/office/drawing/2014/main" id="{4A77C7C8-4A7E-40EE-98C1-10D53E326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72593" y="466877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571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49190A5-1232-4654-A328-900E8B5B95EF}"/>
              </a:ext>
            </a:extLst>
          </p:cNvPr>
          <p:cNvSpPr/>
          <p:nvPr/>
        </p:nvSpPr>
        <p:spPr>
          <a:xfrm>
            <a:off x="1452282" y="2438400"/>
            <a:ext cx="1730189" cy="4930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389D6B5-019D-4997-A1D8-02F177E85287}"/>
              </a:ext>
            </a:extLst>
          </p:cNvPr>
          <p:cNvSpPr/>
          <p:nvPr/>
        </p:nvSpPr>
        <p:spPr>
          <a:xfrm>
            <a:off x="3939988" y="3056965"/>
            <a:ext cx="1730189" cy="4930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219E348-B9E4-40E4-AFAD-10F09DC383BA}"/>
              </a:ext>
            </a:extLst>
          </p:cNvPr>
          <p:cNvSpPr/>
          <p:nvPr/>
        </p:nvSpPr>
        <p:spPr>
          <a:xfrm>
            <a:off x="6521822" y="1461247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110EECE-BACF-4C32-9BFA-C4CF8BDEB4C4}"/>
              </a:ext>
            </a:extLst>
          </p:cNvPr>
          <p:cNvSpPr/>
          <p:nvPr/>
        </p:nvSpPr>
        <p:spPr>
          <a:xfrm>
            <a:off x="9103657" y="2317376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A2B9089-C4A5-4BF3-B25B-26FDE266A73E}"/>
              </a:ext>
            </a:extLst>
          </p:cNvPr>
          <p:cNvSpPr/>
          <p:nvPr/>
        </p:nvSpPr>
        <p:spPr>
          <a:xfrm rot="5400000">
            <a:off x="1331258" y="5060577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50322D5-F3BF-4E8E-AEEF-3556673ED075}"/>
              </a:ext>
            </a:extLst>
          </p:cNvPr>
          <p:cNvSpPr/>
          <p:nvPr/>
        </p:nvSpPr>
        <p:spPr>
          <a:xfrm>
            <a:off x="3939988" y="4069977"/>
            <a:ext cx="1730189" cy="20932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F6F1330-1ED9-40EE-851E-5F9C80B816EC}"/>
              </a:ext>
            </a:extLst>
          </p:cNvPr>
          <p:cNvSpPr/>
          <p:nvPr/>
        </p:nvSpPr>
        <p:spPr>
          <a:xfrm>
            <a:off x="6521822" y="4195482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02FB52B-D1FB-47F4-BC88-0D27BEC6708F}"/>
              </a:ext>
            </a:extLst>
          </p:cNvPr>
          <p:cNvSpPr/>
          <p:nvPr/>
        </p:nvSpPr>
        <p:spPr>
          <a:xfrm>
            <a:off x="6521822" y="5871884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A686819-5549-4778-841B-825AF7F078CB}"/>
              </a:ext>
            </a:extLst>
          </p:cNvPr>
          <p:cNvSpPr/>
          <p:nvPr/>
        </p:nvSpPr>
        <p:spPr>
          <a:xfrm>
            <a:off x="9103657" y="6015320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B371AC-FAA1-4241-BC2B-89CF381A8D52}"/>
              </a:ext>
            </a:extLst>
          </p:cNvPr>
          <p:cNvSpPr/>
          <p:nvPr/>
        </p:nvSpPr>
        <p:spPr>
          <a:xfrm>
            <a:off x="9103656" y="5540191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027171-C3EB-4C5A-850B-06AAD4702D4A}"/>
              </a:ext>
            </a:extLst>
          </p:cNvPr>
          <p:cNvSpPr/>
          <p:nvPr/>
        </p:nvSpPr>
        <p:spPr>
          <a:xfrm>
            <a:off x="9103655" y="5038170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530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quals 2">
            <a:extLst>
              <a:ext uri="{FF2B5EF4-FFF2-40B4-BE49-F238E27FC236}">
                <a16:creationId xmlns:a16="http://schemas.microsoft.com/office/drawing/2014/main" id="{4538BBF5-A46D-47D9-9E77-C6135BE092AB}"/>
              </a:ext>
            </a:extLst>
          </p:cNvPr>
          <p:cNvSpPr/>
          <p:nvPr/>
        </p:nvSpPr>
        <p:spPr>
          <a:xfrm>
            <a:off x="6987988" y="2814919"/>
            <a:ext cx="1461246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Equals 20">
            <a:extLst>
              <a:ext uri="{FF2B5EF4-FFF2-40B4-BE49-F238E27FC236}">
                <a16:creationId xmlns:a16="http://schemas.microsoft.com/office/drawing/2014/main" id="{2632271D-6887-4ACD-889E-63F347833E3F}"/>
              </a:ext>
            </a:extLst>
          </p:cNvPr>
          <p:cNvSpPr/>
          <p:nvPr/>
        </p:nvSpPr>
        <p:spPr>
          <a:xfrm>
            <a:off x="3742764" y="1219201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quals 21">
            <a:extLst>
              <a:ext uri="{FF2B5EF4-FFF2-40B4-BE49-F238E27FC236}">
                <a16:creationId xmlns:a16="http://schemas.microsoft.com/office/drawing/2014/main" id="{E5B6ED3C-9348-4AA1-B947-26817E0E00C3}"/>
              </a:ext>
            </a:extLst>
          </p:cNvPr>
          <p:cNvSpPr/>
          <p:nvPr/>
        </p:nvSpPr>
        <p:spPr>
          <a:xfrm rot="5400000">
            <a:off x="1873623" y="5078505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Equals 22">
            <a:extLst>
              <a:ext uri="{FF2B5EF4-FFF2-40B4-BE49-F238E27FC236}">
                <a16:creationId xmlns:a16="http://schemas.microsoft.com/office/drawing/2014/main" id="{76F7AB9C-CB89-4BB5-BCBE-26FDA6CCB94F}"/>
              </a:ext>
            </a:extLst>
          </p:cNvPr>
          <p:cNvSpPr/>
          <p:nvPr/>
        </p:nvSpPr>
        <p:spPr>
          <a:xfrm rot="5400000">
            <a:off x="9513794" y="995085"/>
            <a:ext cx="909916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Equals 23">
            <a:extLst>
              <a:ext uri="{FF2B5EF4-FFF2-40B4-BE49-F238E27FC236}">
                <a16:creationId xmlns:a16="http://schemas.microsoft.com/office/drawing/2014/main" id="{983091CB-FED8-4EF2-A20D-3A1C5BC1E543}"/>
              </a:ext>
            </a:extLst>
          </p:cNvPr>
          <p:cNvSpPr/>
          <p:nvPr/>
        </p:nvSpPr>
        <p:spPr>
          <a:xfrm rot="5400000">
            <a:off x="753034" y="2362199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Equals 24">
            <a:extLst>
              <a:ext uri="{FF2B5EF4-FFF2-40B4-BE49-F238E27FC236}">
                <a16:creationId xmlns:a16="http://schemas.microsoft.com/office/drawing/2014/main" id="{813D4EB6-EBB7-4C6E-896D-E4B0C5C92808}"/>
              </a:ext>
            </a:extLst>
          </p:cNvPr>
          <p:cNvSpPr/>
          <p:nvPr/>
        </p:nvSpPr>
        <p:spPr>
          <a:xfrm rot="5400000">
            <a:off x="1057835" y="5078505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Equals 25">
            <a:extLst>
              <a:ext uri="{FF2B5EF4-FFF2-40B4-BE49-F238E27FC236}">
                <a16:creationId xmlns:a16="http://schemas.microsoft.com/office/drawing/2014/main" id="{9057E642-4E38-4CFB-B702-479EABC91408}"/>
              </a:ext>
            </a:extLst>
          </p:cNvPr>
          <p:cNvSpPr/>
          <p:nvPr/>
        </p:nvSpPr>
        <p:spPr>
          <a:xfrm rot="5400000">
            <a:off x="3682252" y="4621307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quals 26">
            <a:extLst>
              <a:ext uri="{FF2B5EF4-FFF2-40B4-BE49-F238E27FC236}">
                <a16:creationId xmlns:a16="http://schemas.microsoft.com/office/drawing/2014/main" id="{E0E065E8-F2E4-4541-8182-558D9286EF6E}"/>
              </a:ext>
            </a:extLst>
          </p:cNvPr>
          <p:cNvSpPr/>
          <p:nvPr/>
        </p:nvSpPr>
        <p:spPr>
          <a:xfrm rot="3304484">
            <a:off x="5872650" y="4975949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Equals 27">
            <a:extLst>
              <a:ext uri="{FF2B5EF4-FFF2-40B4-BE49-F238E27FC236}">
                <a16:creationId xmlns:a16="http://schemas.microsoft.com/office/drawing/2014/main" id="{11B030CE-ECB2-45A1-9355-468598D6902B}"/>
              </a:ext>
            </a:extLst>
          </p:cNvPr>
          <p:cNvSpPr/>
          <p:nvPr/>
        </p:nvSpPr>
        <p:spPr>
          <a:xfrm rot="5400000">
            <a:off x="9921692" y="5533463"/>
            <a:ext cx="90991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102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0474E2-CB83-412B-9640-0C6587650BB1}"/>
              </a:ext>
            </a:extLst>
          </p:cNvPr>
          <p:cNvSpPr/>
          <p:nvPr/>
        </p:nvSpPr>
        <p:spPr>
          <a:xfrm>
            <a:off x="1541929" y="2075330"/>
            <a:ext cx="1362636" cy="1389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34F022-775D-4F00-8116-89AD3C30453F}"/>
              </a:ext>
            </a:extLst>
          </p:cNvPr>
          <p:cNvSpPr/>
          <p:nvPr/>
        </p:nvSpPr>
        <p:spPr>
          <a:xfrm>
            <a:off x="4052046" y="2066365"/>
            <a:ext cx="224119" cy="1389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CEEF3E-989B-48D5-AC9B-FF135836DF85}"/>
              </a:ext>
            </a:extLst>
          </p:cNvPr>
          <p:cNvSpPr/>
          <p:nvPr/>
        </p:nvSpPr>
        <p:spPr>
          <a:xfrm>
            <a:off x="6705599" y="1371600"/>
            <a:ext cx="1362636" cy="1389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12EFA1-5AFC-483F-A899-4C5B0D204AD9}"/>
              </a:ext>
            </a:extLst>
          </p:cNvPr>
          <p:cNvSpPr/>
          <p:nvPr/>
        </p:nvSpPr>
        <p:spPr>
          <a:xfrm>
            <a:off x="9152964" y="2129118"/>
            <a:ext cx="412377" cy="672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65B114-9D70-4560-AF2A-A87E74D08B5C}"/>
              </a:ext>
            </a:extLst>
          </p:cNvPr>
          <p:cNvSpPr/>
          <p:nvPr/>
        </p:nvSpPr>
        <p:spPr>
          <a:xfrm>
            <a:off x="10172699" y="2120153"/>
            <a:ext cx="412377" cy="672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82DC85-1373-45AB-906B-7890D0224C7E}"/>
              </a:ext>
            </a:extLst>
          </p:cNvPr>
          <p:cNvSpPr/>
          <p:nvPr/>
        </p:nvSpPr>
        <p:spPr>
          <a:xfrm>
            <a:off x="1411941" y="4083424"/>
            <a:ext cx="1138518" cy="2344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1E5624-802A-4A9E-87A9-ECCEDAD83890}"/>
              </a:ext>
            </a:extLst>
          </p:cNvPr>
          <p:cNvSpPr/>
          <p:nvPr/>
        </p:nvSpPr>
        <p:spPr>
          <a:xfrm>
            <a:off x="4276165" y="5638799"/>
            <a:ext cx="1344707" cy="672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F29276-8AF3-4E0C-B233-81BF4AFD42C4}"/>
              </a:ext>
            </a:extLst>
          </p:cNvPr>
          <p:cNvSpPr/>
          <p:nvPr/>
        </p:nvSpPr>
        <p:spPr>
          <a:xfrm>
            <a:off x="6284258" y="5878604"/>
            <a:ext cx="2205318" cy="1927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23A2C-8900-498E-8855-96769883EEF5}"/>
              </a:ext>
            </a:extLst>
          </p:cNvPr>
          <p:cNvSpPr/>
          <p:nvPr/>
        </p:nvSpPr>
        <p:spPr>
          <a:xfrm>
            <a:off x="10585076" y="4083424"/>
            <a:ext cx="412377" cy="2227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512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BA9496-37E0-4701-A74C-9B73C4A1289D}"/>
              </a:ext>
            </a:extLst>
          </p:cNvPr>
          <p:cNvSpPr txBox="1">
            <a:spLocks/>
          </p:cNvSpPr>
          <p:nvPr/>
        </p:nvSpPr>
        <p:spPr>
          <a:xfrm>
            <a:off x="999565" y="1295400"/>
            <a:ext cx="10192870" cy="4267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It’s not a…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it’s a</a:t>
            </a:r>
            <a:r>
              <a:rPr lang="en-GB" sz="13200" b="1" dirty="0">
                <a:solidFill>
                  <a:prstClr val="black"/>
                </a:solidFill>
                <a:latin typeface="Gill Sans MT" panose="020B0502020104020203" pitchFamily="34" charset="0"/>
              </a:rPr>
              <a:t>…</a:t>
            </a:r>
            <a:endParaRPr kumimoji="0" lang="en-GB" sz="1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24290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cloud…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8646F3-24ED-43B1-8928-20A8DB3AB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305" y="2088777"/>
            <a:ext cx="934802" cy="7530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89FB7A2-DF92-497B-B614-20BBE9BC6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101" y="2088777"/>
            <a:ext cx="934802" cy="7530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299571-37DA-4BEE-8AC0-8DF318A1A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594" y="2088777"/>
            <a:ext cx="934802" cy="75303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F65B38-7CFA-466F-8DAE-1EC94F0DD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390" y="2088777"/>
            <a:ext cx="934802" cy="75303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B705B3C-9734-4AEE-8A1A-B13EFAB96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305" y="4885764"/>
            <a:ext cx="934802" cy="7530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98E6A23-D564-45E1-980A-8E5FFDCBF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101" y="4885764"/>
            <a:ext cx="934802" cy="75303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EEFE241-6A32-4D63-AF0A-AF191820D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594" y="4885764"/>
            <a:ext cx="934802" cy="75303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65EF4E7-F1C2-4F21-AA5F-B0E10DD42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390" y="4885764"/>
            <a:ext cx="934802" cy="75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19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bat…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8646F3-24ED-43B1-8928-20A8DB3AB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8277" y="2088777"/>
            <a:ext cx="756857" cy="7530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89FB7A2-DF92-497B-B614-20BBE9BC6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1073" y="2088777"/>
            <a:ext cx="756857" cy="7530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299571-37DA-4BEE-8AC0-8DF318A1A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6566" y="2088777"/>
            <a:ext cx="756857" cy="75303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F65B38-7CFA-466F-8DAE-1EC94F0DD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89362" y="2088777"/>
            <a:ext cx="756857" cy="75303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B705B3C-9734-4AEE-8A1A-B13EFAB96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8277" y="4885764"/>
            <a:ext cx="756857" cy="7530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98E6A23-D564-45E1-980A-8E5FFDCBF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1073" y="4885764"/>
            <a:ext cx="756857" cy="75303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EEFE241-6A32-4D63-AF0A-AF191820D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6566" y="4885764"/>
            <a:ext cx="756857" cy="75303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65EF4E7-F1C2-4F21-AA5F-B0E10DD42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89362" y="4885764"/>
            <a:ext cx="756857" cy="75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06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star…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A7A70E-178B-40FD-87E4-745CC735B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282" y="1847324"/>
            <a:ext cx="1661930" cy="11282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0F91C4-2F7D-4085-9986-802631DF9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117" y="1847323"/>
            <a:ext cx="1661930" cy="112828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3255BD8-CBDE-4FB5-AEE5-84FC1953A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953" y="1901154"/>
            <a:ext cx="1661930" cy="112828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507002-C45C-4DEB-BBE7-6C4087C30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88" y="1901153"/>
            <a:ext cx="1661930" cy="112828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292E4C-16DE-4898-9E28-460E5359B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282" y="4620376"/>
            <a:ext cx="1661930" cy="112828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E21D6F-EBD5-47AF-BCCD-2DB240026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117" y="4620375"/>
            <a:ext cx="1661930" cy="112828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18C97AF-048B-476C-A64F-CDC2DCEEA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953" y="4674206"/>
            <a:ext cx="1661930" cy="112828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8F977B2-1D8C-4E49-B6F7-9DF5AD1E1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88" y="4674205"/>
            <a:ext cx="1661930" cy="112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13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snowman…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DECF63-08D1-4A9B-96AB-E64BF7D14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41" y="1375461"/>
            <a:ext cx="815411" cy="22176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B081A96-F5C0-4D80-A84A-2DD91CFD5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41" y="4072795"/>
            <a:ext cx="815411" cy="221761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3CCFCBF-BCC2-480B-AE3B-825BF25F0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906" y="1375461"/>
            <a:ext cx="815411" cy="22176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F278013-4916-4F20-AB3A-A8067FD0D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906" y="4072795"/>
            <a:ext cx="815411" cy="221761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E287FF8-C6C1-4D99-85E9-2092CEFA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271" y="1375461"/>
            <a:ext cx="815411" cy="22176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F529C9-7229-42C8-B4AA-E56366EDC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271" y="4072795"/>
            <a:ext cx="815411" cy="221761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02CF1D-DED8-44B0-9555-497AC8780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636" y="1375461"/>
            <a:ext cx="815411" cy="221761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77BE3E-E068-4529-A06A-C6E30A5A6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636" y="4072795"/>
            <a:ext cx="815411" cy="221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84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an arrow…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594" y="1375461"/>
            <a:ext cx="845893" cy="20423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594" y="4160432"/>
            <a:ext cx="845893" cy="20423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959" y="1409794"/>
            <a:ext cx="845893" cy="204233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959" y="4194765"/>
            <a:ext cx="845893" cy="204233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652" y="1409794"/>
            <a:ext cx="845893" cy="204233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652" y="4194765"/>
            <a:ext cx="845893" cy="20423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6017" y="1444127"/>
            <a:ext cx="845893" cy="204233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6017" y="4229098"/>
            <a:ext cx="845893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7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tree…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594" y="1528476"/>
            <a:ext cx="845893" cy="17363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594" y="4313447"/>
            <a:ext cx="845893" cy="17363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959" y="1562809"/>
            <a:ext cx="845893" cy="17363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959" y="4347780"/>
            <a:ext cx="845893" cy="173630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8652" y="1562809"/>
            <a:ext cx="845893" cy="17363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8652" y="4347780"/>
            <a:ext cx="845893" cy="17363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6017" y="1597142"/>
            <a:ext cx="845893" cy="17363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6017" y="4382113"/>
            <a:ext cx="845893" cy="173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26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heart…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594" y="1798429"/>
            <a:ext cx="845893" cy="1196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594" y="4583400"/>
            <a:ext cx="845893" cy="1196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959" y="1832762"/>
            <a:ext cx="845893" cy="1196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959" y="4617733"/>
            <a:ext cx="845893" cy="1196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8652" y="1832762"/>
            <a:ext cx="845893" cy="1196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8652" y="4617733"/>
            <a:ext cx="845893" cy="119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6017" y="1867095"/>
            <a:ext cx="845893" cy="1196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6017" y="4652066"/>
            <a:ext cx="845893" cy="11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31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butterfly…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2206" y="1798429"/>
            <a:ext cx="666668" cy="1196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2206" y="4583400"/>
            <a:ext cx="666668" cy="1196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9571" y="1832762"/>
            <a:ext cx="666668" cy="1196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9571" y="4617733"/>
            <a:ext cx="666668" cy="1196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8264" y="1832762"/>
            <a:ext cx="666668" cy="1196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8264" y="4617733"/>
            <a:ext cx="666668" cy="119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5629" y="1867095"/>
            <a:ext cx="666668" cy="1196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5629" y="4652066"/>
            <a:ext cx="666668" cy="11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91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shark…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639B08-63C3-4E73-A8D9-86712572F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581" y="1665718"/>
            <a:ext cx="1292407" cy="133076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5F72D8C-8EB9-4D19-9711-43DBEDD4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390" y="1665718"/>
            <a:ext cx="1292407" cy="133076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D9EF65-D20B-4C8B-AFB9-CDB911010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225" y="1665718"/>
            <a:ext cx="1292407" cy="133076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6A6673F-5B43-4589-8CBF-11EEA0D67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2548" y="1665718"/>
            <a:ext cx="1292407" cy="133076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AD20ED2-DE8F-49AA-9304-7A23EC77B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55" y="4516218"/>
            <a:ext cx="1292407" cy="133076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A4C9A67-5516-4EE9-A2BE-9F63D45F7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390" y="4516218"/>
            <a:ext cx="1292407" cy="133076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8B2BAB2-FC3F-41C3-9F0E-E7194F220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225" y="4516218"/>
            <a:ext cx="1292407" cy="133076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6604E04-1E74-4F21-9987-31B6287C2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2548" y="4516218"/>
            <a:ext cx="1292407" cy="133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46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donut…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1642" y="1798429"/>
            <a:ext cx="507796" cy="1196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1642" y="4583400"/>
            <a:ext cx="507796" cy="1196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9007" y="1832762"/>
            <a:ext cx="507796" cy="1196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9007" y="4617733"/>
            <a:ext cx="507796" cy="1196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700" y="1832762"/>
            <a:ext cx="507796" cy="1196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700" y="4617733"/>
            <a:ext cx="507796" cy="119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5065" y="1867095"/>
            <a:ext cx="507796" cy="1196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5065" y="4652066"/>
            <a:ext cx="507796" cy="11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10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BA9496-37E0-4701-A74C-9B73C4A1289D}"/>
              </a:ext>
            </a:extLst>
          </p:cNvPr>
          <p:cNvSpPr txBox="1">
            <a:spLocks/>
          </p:cNvSpPr>
          <p:nvPr/>
        </p:nvSpPr>
        <p:spPr>
          <a:xfrm>
            <a:off x="999565" y="1295400"/>
            <a:ext cx="10192870" cy="426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3200" b="1" dirty="0">
                <a:latin typeface="Gill Sans MT" panose="020B0502020104020203" pitchFamily="34" charset="0"/>
              </a:rPr>
              <a:t>Doodle boxes!</a:t>
            </a:r>
          </a:p>
        </p:txBody>
      </p:sp>
    </p:spTree>
    <p:extLst>
      <p:ext uri="{BB962C8B-B14F-4D97-AF65-F5344CB8AC3E}">
        <p14:creationId xmlns:p14="http://schemas.microsoft.com/office/powerpoint/2010/main" val="35921989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942887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Stripes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78739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Spots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131318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Red things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825419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Foods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1571456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Green things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912429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Emojis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53778" y="3935507"/>
            <a:ext cx="92589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Circles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138211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Blue things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1D667F2-373B-4DAC-823C-C2A3EF3940C5}"/>
              </a:ext>
            </a:extLst>
          </p:cNvPr>
          <p:cNvSpPr txBox="1">
            <a:spLocks/>
          </p:cNvSpPr>
          <p:nvPr/>
        </p:nvSpPr>
        <p:spPr>
          <a:xfrm>
            <a:off x="999565" y="188260"/>
            <a:ext cx="10192870" cy="8068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>
                <a:latin typeface="Gill Sans MT" panose="020B0502020104020203" pitchFamily="34" charset="0"/>
              </a:rPr>
              <a:t>Doodle boxes!</a:t>
            </a:r>
            <a:br>
              <a:rPr lang="en-GB" sz="4000" b="1">
                <a:latin typeface="Gill Sans MT" panose="020B0502020104020203" pitchFamily="34" charset="0"/>
              </a:rPr>
            </a:br>
            <a:r>
              <a:rPr lang="en-GB" sz="1800" b="1">
                <a:latin typeface="Gill Sans MT" panose="020B0502020104020203" pitchFamily="34" charset="0"/>
              </a:rPr>
              <a:t>Fill the boxes with different…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056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1510157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Sport things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1715919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prstClr val="black"/>
                </a:solidFill>
                <a:latin typeface="Gill Sans MT" panose="020B0502020104020203" pitchFamily="34" charset="0"/>
              </a:rPr>
              <a:t>Holiday things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150413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Silver things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1729961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prstClr val="black"/>
                </a:solidFill>
                <a:latin typeface="Gill Sans MT" panose="020B0502020104020203" pitchFamily="34" charset="0"/>
              </a:rPr>
              <a:t>Kitchen things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1609736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Purple things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211782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Technology things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53778" y="3935507"/>
            <a:ext cx="1039259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Squares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138211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Blue things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FB22AE1-BF48-439F-8A04-00894F1EE4B5}"/>
              </a:ext>
            </a:extLst>
          </p:cNvPr>
          <p:cNvSpPr txBox="1">
            <a:spLocks/>
          </p:cNvSpPr>
          <p:nvPr/>
        </p:nvSpPr>
        <p:spPr>
          <a:xfrm>
            <a:off x="999565" y="188260"/>
            <a:ext cx="10192870" cy="8068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>
                <a:latin typeface="Gill Sans MT" panose="020B0502020104020203" pitchFamily="34" charset="0"/>
              </a:rPr>
              <a:t>Doodle boxes!</a:t>
            </a:r>
            <a:br>
              <a:rPr lang="en-GB" sz="4000" b="1">
                <a:latin typeface="Gill Sans MT" panose="020B0502020104020203" pitchFamily="34" charset="0"/>
              </a:rPr>
            </a:br>
            <a:r>
              <a:rPr lang="en-GB" sz="1800" b="1">
                <a:latin typeface="Gill Sans MT" panose="020B0502020104020203" pitchFamily="34" charset="0"/>
              </a:rPr>
              <a:t>Fill the boxes with different…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75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188260"/>
            <a:ext cx="10192870" cy="806824"/>
          </a:xfrm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Doodle boxes!</a:t>
            </a:r>
            <a:br>
              <a:rPr lang="en-GB" sz="4000" b="1" dirty="0">
                <a:latin typeface="Gill Sans MT" panose="020B0502020104020203" pitchFamily="34" charset="0"/>
              </a:rPr>
            </a:br>
            <a:r>
              <a:rPr lang="en-GB" sz="1800" b="1" dirty="0">
                <a:latin typeface="Gill Sans MT" panose="020B0502020104020203" pitchFamily="34" charset="0"/>
              </a:rPr>
              <a:t>Fill the boxes with different…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845103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Plants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82862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Cakes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902811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Clocks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894797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Drinks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110158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Balloons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1350241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Ice creams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53778" y="3935507"/>
            <a:ext cx="801823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Socks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1221681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TV shows</a:t>
            </a:r>
          </a:p>
        </p:txBody>
      </p:sp>
    </p:spTree>
    <p:extLst>
      <p:ext uri="{BB962C8B-B14F-4D97-AF65-F5344CB8AC3E}">
        <p14:creationId xmlns:p14="http://schemas.microsoft.com/office/powerpoint/2010/main" val="1200192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72782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Flags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81163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Fruits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159082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Yellow things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848309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Aliens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131318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Red things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1030603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Rockets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62743" y="3935507"/>
            <a:ext cx="7409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Stars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170726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Orange things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F617DD7-A23F-4913-8BA1-08ED63F16DBE}"/>
              </a:ext>
            </a:extLst>
          </p:cNvPr>
          <p:cNvSpPr txBox="1">
            <a:spLocks/>
          </p:cNvSpPr>
          <p:nvPr/>
        </p:nvSpPr>
        <p:spPr>
          <a:xfrm>
            <a:off x="999565" y="188260"/>
            <a:ext cx="10192870" cy="8068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>
                <a:latin typeface="Gill Sans MT" panose="020B0502020104020203" pitchFamily="34" charset="0"/>
              </a:rPr>
              <a:t>Doodle boxes!</a:t>
            </a:r>
            <a:br>
              <a:rPr lang="en-GB" sz="4000" b="1">
                <a:latin typeface="Gill Sans MT" panose="020B0502020104020203" pitchFamily="34" charset="0"/>
              </a:rPr>
            </a:br>
            <a:r>
              <a:rPr lang="en-GB" sz="1800" b="1">
                <a:latin typeface="Gill Sans MT" panose="020B0502020104020203" pitchFamily="34" charset="0"/>
              </a:rPr>
              <a:t>Fill the boxes with different…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400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166571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Beachy things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153439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Space things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111280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Clothing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114018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Weather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17229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Things that fly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1992853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Underwater things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62743" y="3935507"/>
            <a:ext cx="106888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Hobbies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111742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Desserts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828EEC3-2F2E-4484-A119-D79A00DC0EAC}"/>
              </a:ext>
            </a:extLst>
          </p:cNvPr>
          <p:cNvSpPr txBox="1">
            <a:spLocks/>
          </p:cNvSpPr>
          <p:nvPr/>
        </p:nvSpPr>
        <p:spPr>
          <a:xfrm>
            <a:off x="999565" y="188260"/>
            <a:ext cx="10192870" cy="8068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>
                <a:latin typeface="Gill Sans MT" panose="020B0502020104020203" pitchFamily="34" charset="0"/>
              </a:rPr>
              <a:t>Doodle boxes!</a:t>
            </a:r>
            <a:br>
              <a:rPr lang="en-GB" sz="4000" b="1">
                <a:latin typeface="Gill Sans MT" panose="020B0502020104020203" pitchFamily="34" charset="0"/>
              </a:rPr>
            </a:br>
            <a:r>
              <a:rPr lang="en-GB" sz="1800" b="1">
                <a:latin typeface="Gill Sans MT" panose="020B0502020104020203" pitchFamily="34" charset="0"/>
              </a:rPr>
              <a:t>Fill the boxes with different…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280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1624163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School things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82862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Cakes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1015021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Clothes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1180131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Monsters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149912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Instruments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2087046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Things that go bang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62743" y="3935507"/>
            <a:ext cx="821059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Shoes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801823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Socks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C077D5B-4F49-4FDD-AE95-73448B3D1B43}"/>
              </a:ext>
            </a:extLst>
          </p:cNvPr>
          <p:cNvSpPr txBox="1">
            <a:spLocks/>
          </p:cNvSpPr>
          <p:nvPr/>
        </p:nvSpPr>
        <p:spPr>
          <a:xfrm>
            <a:off x="999565" y="188260"/>
            <a:ext cx="10192870" cy="8068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>
                <a:latin typeface="Gill Sans MT" panose="020B0502020104020203" pitchFamily="34" charset="0"/>
              </a:rPr>
              <a:t>Doodle boxes!</a:t>
            </a:r>
            <a:br>
              <a:rPr lang="en-GB" sz="4000" b="1">
                <a:latin typeface="Gill Sans MT" panose="020B0502020104020203" pitchFamily="34" charset="0"/>
              </a:rPr>
            </a:br>
            <a:r>
              <a:rPr lang="en-GB" sz="1800" b="1">
                <a:latin typeface="Gill Sans MT" panose="020B0502020104020203" pitchFamily="34" charset="0"/>
              </a:rPr>
              <a:t>Fill the boxes with different…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9109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34657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36901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3626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36420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33054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311304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62743" y="3935507"/>
            <a:ext cx="32412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38824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M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68F398D-6FE0-4550-ACC6-585A4E076399}"/>
              </a:ext>
            </a:extLst>
          </p:cNvPr>
          <p:cNvSpPr txBox="1">
            <a:spLocks/>
          </p:cNvSpPr>
          <p:nvPr/>
        </p:nvSpPr>
        <p:spPr>
          <a:xfrm>
            <a:off x="999565" y="188260"/>
            <a:ext cx="10192870" cy="8068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Gill Sans MT" panose="020B0502020104020203" pitchFamily="34" charset="0"/>
              </a:rPr>
              <a:t>Doodle boxes!</a:t>
            </a:r>
            <a:br>
              <a:rPr lang="en-GB" sz="4000" b="1" dirty="0">
                <a:latin typeface="Gill Sans MT" panose="020B0502020104020203" pitchFamily="34" charset="0"/>
              </a:rPr>
            </a:br>
            <a:r>
              <a:rPr lang="en-GB" sz="1800" b="1" dirty="0">
                <a:latin typeface="Gill Sans MT" panose="020B0502020104020203" pitchFamily="34" charset="0"/>
              </a:rPr>
              <a:t>Fill the boxes with different things that begin with…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634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34657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38664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prstClr val="black"/>
                </a:solidFill>
                <a:latin typeface="Gill Sans MT" panose="020B0502020104020203" pitchFamily="34" charset="0"/>
              </a:rPr>
              <a:t>Q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32733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36420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35137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prstClr val="black"/>
                </a:solidFill>
                <a:latin typeface="Gill Sans MT" panose="020B0502020104020203" pitchFamily="34" charset="0"/>
              </a:rPr>
              <a:t>T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364202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prstClr val="black"/>
                </a:solidFill>
                <a:latin typeface="Gill Sans MT" panose="020B0502020104020203" pitchFamily="34" charset="0"/>
              </a:rPr>
              <a:t>O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62743" y="3935507"/>
            <a:ext cx="32412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38023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prstClr val="black"/>
                </a:solidFill>
                <a:latin typeface="Gill Sans MT" panose="020B0502020104020203" pitchFamily="34" charset="0"/>
              </a:rPr>
              <a:t>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E5E7ECC-54C7-467E-906A-5F8363E01170}"/>
              </a:ext>
            </a:extLst>
          </p:cNvPr>
          <p:cNvSpPr txBox="1">
            <a:spLocks/>
          </p:cNvSpPr>
          <p:nvPr/>
        </p:nvSpPr>
        <p:spPr>
          <a:xfrm>
            <a:off x="999565" y="188260"/>
            <a:ext cx="10192870" cy="8068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Gill Sans MT" panose="020B0502020104020203" pitchFamily="34" charset="0"/>
              </a:rPr>
              <a:t>Doodle boxes!</a:t>
            </a:r>
            <a:br>
              <a:rPr lang="en-GB" sz="4000" b="1" dirty="0">
                <a:latin typeface="Gill Sans MT" panose="020B0502020104020203" pitchFamily="34" charset="0"/>
              </a:rPr>
            </a:br>
            <a:r>
              <a:rPr lang="en-GB" sz="1800" b="1" dirty="0">
                <a:latin typeface="Gill Sans MT" panose="020B0502020104020203" pitchFamily="34" charset="0"/>
              </a:rPr>
              <a:t>Fill the boxes with different things that begin with…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608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26161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J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38664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377026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38664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Q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34015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296876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U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62743" y="3935507"/>
            <a:ext cx="35137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35137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V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7EC001E-CBBC-424A-B190-CC70C6B08C30}"/>
              </a:ext>
            </a:extLst>
          </p:cNvPr>
          <p:cNvSpPr txBox="1">
            <a:spLocks/>
          </p:cNvSpPr>
          <p:nvPr/>
        </p:nvSpPr>
        <p:spPr>
          <a:xfrm>
            <a:off x="999565" y="188260"/>
            <a:ext cx="10192870" cy="8068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Gill Sans MT" panose="020B0502020104020203" pitchFamily="34" charset="0"/>
              </a:rPr>
              <a:t>Doodle boxes!</a:t>
            </a:r>
            <a:br>
              <a:rPr lang="en-GB" sz="4000" b="1" dirty="0">
                <a:latin typeface="Gill Sans MT" panose="020B0502020104020203" pitchFamily="34" charset="0"/>
              </a:rPr>
            </a:br>
            <a:r>
              <a:rPr lang="en-GB" sz="1800" b="1" dirty="0">
                <a:latin typeface="Gill Sans MT" panose="020B0502020104020203" pitchFamily="34" charset="0"/>
              </a:rPr>
              <a:t>Fill the boxes with different things that begin with…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222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C722-E12F-4D7C-A689-9E2072A4E1E6}"/>
              </a:ext>
            </a:extLst>
          </p:cNvPr>
          <p:cNvSpPr txBox="1"/>
          <p:nvPr/>
        </p:nvSpPr>
        <p:spPr>
          <a:xfrm>
            <a:off x="999565" y="1219202"/>
            <a:ext cx="32412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F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B970C-0973-4FD8-9534-F33420EC8852}"/>
              </a:ext>
            </a:extLst>
          </p:cNvPr>
          <p:cNvSpPr txBox="1"/>
          <p:nvPr/>
        </p:nvSpPr>
        <p:spPr>
          <a:xfrm>
            <a:off x="3581400" y="1219202"/>
            <a:ext cx="26161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AE6121-6EBD-454C-A39F-E0C6AE5281F1}"/>
              </a:ext>
            </a:extLst>
          </p:cNvPr>
          <p:cNvSpPr txBox="1"/>
          <p:nvPr/>
        </p:nvSpPr>
        <p:spPr>
          <a:xfrm>
            <a:off x="6163235" y="1219201"/>
            <a:ext cx="377026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439C6B-D70C-40F7-9724-C0E05F5FDB4D}"/>
              </a:ext>
            </a:extLst>
          </p:cNvPr>
          <p:cNvSpPr txBox="1"/>
          <p:nvPr/>
        </p:nvSpPr>
        <p:spPr>
          <a:xfrm>
            <a:off x="8745070" y="1219201"/>
            <a:ext cx="38023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5BDF1-224C-439F-A9AA-3BC648D73CCB}"/>
              </a:ext>
            </a:extLst>
          </p:cNvPr>
          <p:cNvSpPr txBox="1"/>
          <p:nvPr/>
        </p:nvSpPr>
        <p:spPr>
          <a:xfrm>
            <a:off x="999565" y="3935507"/>
            <a:ext cx="34657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Z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C53D59-3707-4E31-B855-A15C307E2513}"/>
              </a:ext>
            </a:extLst>
          </p:cNvPr>
          <p:cNvSpPr txBox="1"/>
          <p:nvPr/>
        </p:nvSpPr>
        <p:spPr>
          <a:xfrm>
            <a:off x="3581400" y="3935507"/>
            <a:ext cx="296876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C58F1-3673-4DCD-B327-556D56652B46}"/>
              </a:ext>
            </a:extLst>
          </p:cNvPr>
          <p:cNvSpPr txBox="1"/>
          <p:nvPr/>
        </p:nvSpPr>
        <p:spPr>
          <a:xfrm>
            <a:off x="6162743" y="3935507"/>
            <a:ext cx="35137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FDDFCF-DC46-4543-B543-3C0BF67602D7}"/>
              </a:ext>
            </a:extLst>
          </p:cNvPr>
          <p:cNvSpPr txBox="1"/>
          <p:nvPr/>
        </p:nvSpPr>
        <p:spPr>
          <a:xfrm>
            <a:off x="8745070" y="3935507"/>
            <a:ext cx="37221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</a:rPr>
              <a:t>G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47D2ACB-383B-40AB-BB5C-7C27B4CCA43A}"/>
              </a:ext>
            </a:extLst>
          </p:cNvPr>
          <p:cNvSpPr txBox="1">
            <a:spLocks/>
          </p:cNvSpPr>
          <p:nvPr/>
        </p:nvSpPr>
        <p:spPr>
          <a:xfrm>
            <a:off x="999565" y="188260"/>
            <a:ext cx="10192870" cy="8068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Gill Sans MT" panose="020B0502020104020203" pitchFamily="34" charset="0"/>
              </a:rPr>
              <a:t>Doodle boxes!</a:t>
            </a:r>
            <a:br>
              <a:rPr lang="en-GB" sz="4000" b="1" dirty="0">
                <a:latin typeface="Gill Sans MT" panose="020B0502020104020203" pitchFamily="34" charset="0"/>
              </a:rPr>
            </a:br>
            <a:r>
              <a:rPr lang="en-GB" sz="1800" b="1" dirty="0">
                <a:latin typeface="Gill Sans MT" panose="020B0502020104020203" pitchFamily="34" charset="0"/>
              </a:rPr>
              <a:t>Fill the boxes with different things that begin with…</a:t>
            </a:r>
            <a:endParaRPr lang="en-GB" sz="22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6852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395</Words>
  <Application>Microsoft Office PowerPoint</Application>
  <PresentationFormat>Widescreen</PresentationFormat>
  <Paragraphs>115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Gill Sans MT</vt:lpstr>
      <vt:lpstr>1_Office Theme</vt:lpstr>
      <vt:lpstr>Feel Good Friday collection</vt:lpstr>
      <vt:lpstr>PowerPoint Presentation</vt:lpstr>
      <vt:lpstr>Imagination workout</vt:lpstr>
      <vt:lpstr>Imagination workout</vt:lpstr>
      <vt:lpstr>Imagination workout</vt:lpstr>
      <vt:lpstr>Imagination workout</vt:lpstr>
      <vt:lpstr>Imagination workout</vt:lpstr>
      <vt:lpstr>Imagination workout</vt:lpstr>
      <vt:lpstr>PowerPoint Presentation</vt:lpstr>
      <vt:lpstr>It’s not a cloud… it’s a…</vt:lpstr>
      <vt:lpstr>It’s not a bat… it’s a…</vt:lpstr>
      <vt:lpstr>It’s not a star… it’s a…</vt:lpstr>
      <vt:lpstr>It’s not a snowman… it’s a…</vt:lpstr>
      <vt:lpstr>It’s not an arrow… it’s a…</vt:lpstr>
      <vt:lpstr>It’s not a tree… it’s a…</vt:lpstr>
      <vt:lpstr>It’s not a heart… it’s a…</vt:lpstr>
      <vt:lpstr>It’s not a butterfly… it’s a…</vt:lpstr>
      <vt:lpstr>It’s not a shark… it’s a…</vt:lpstr>
      <vt:lpstr>It’s not a donut… it’s a…</vt:lpstr>
      <vt:lpstr>PowerPoint Presentation</vt:lpstr>
      <vt:lpstr>PowerPoint Presentation</vt:lpstr>
      <vt:lpstr>PowerPoint Presentation</vt:lpstr>
      <vt:lpstr>Doodle boxes! Fill the boxes with different…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Feel Good Friday collection</dc:title>
  <dc:creator>Stephanie Elliott</dc:creator>
  <cp:lastModifiedBy>Stephanie Elliott</cp:lastModifiedBy>
  <cp:revision>3</cp:revision>
  <dcterms:created xsi:type="dcterms:W3CDTF">2023-10-23T17:56:23Z</dcterms:created>
  <dcterms:modified xsi:type="dcterms:W3CDTF">2023-10-23T18:16:04Z</dcterms:modified>
</cp:coreProperties>
</file>