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12192000" cy="6858000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Elliott" userId="cf0ffdcf-c74b-448f-bc86-69e49a71a951" providerId="ADAL" clId="{F9CB89A4-6802-46A6-9A31-05375B5A2BEF}"/>
    <pc:docChg chg="modSld">
      <pc:chgData name="Stephanie Elliott" userId="cf0ffdcf-c74b-448f-bc86-69e49a71a951" providerId="ADAL" clId="{F9CB89A4-6802-46A6-9A31-05375B5A2BEF}" dt="2023-03-17T07:32:10.155" v="3" actId="113"/>
      <pc:docMkLst>
        <pc:docMk/>
      </pc:docMkLst>
      <pc:sldChg chg="modSp mod">
        <pc:chgData name="Stephanie Elliott" userId="cf0ffdcf-c74b-448f-bc86-69e49a71a951" providerId="ADAL" clId="{F9CB89A4-6802-46A6-9A31-05375B5A2BEF}" dt="2023-03-17T07:32:10.155" v="3" actId="113"/>
        <pc:sldMkLst>
          <pc:docMk/>
          <pc:sldMk cId="1918530084" sldId="261"/>
        </pc:sldMkLst>
        <pc:spChg chg="mod">
          <ac:chgData name="Stephanie Elliott" userId="cf0ffdcf-c74b-448f-bc86-69e49a71a951" providerId="ADAL" clId="{F9CB89A4-6802-46A6-9A31-05375B5A2BEF}" dt="2023-03-17T07:32:10.155" v="3" actId="113"/>
          <ac:spMkLst>
            <pc:docMk/>
            <pc:sldMk cId="1918530084" sldId="261"/>
            <ac:spMk id="2" creationId="{400D01AC-E789-43C1-AAB1-68AC873B11B7}"/>
          </ac:spMkLst>
        </pc:spChg>
      </pc:sldChg>
      <pc:sldChg chg="modSp mod">
        <pc:chgData name="Stephanie Elliott" userId="cf0ffdcf-c74b-448f-bc86-69e49a71a951" providerId="ADAL" clId="{F9CB89A4-6802-46A6-9A31-05375B5A2BEF}" dt="2023-03-10T07:24:52.851" v="1" actId="113"/>
        <pc:sldMkLst>
          <pc:docMk/>
          <pc:sldMk cId="824512197" sldId="263"/>
        </pc:sldMkLst>
        <pc:spChg chg="mod">
          <ac:chgData name="Stephanie Elliott" userId="cf0ffdcf-c74b-448f-bc86-69e49a71a951" providerId="ADAL" clId="{F9CB89A4-6802-46A6-9A31-05375B5A2BEF}" dt="2023-03-10T07:24:52.851" v="1" actId="113"/>
          <ac:spMkLst>
            <pc:docMk/>
            <pc:sldMk cId="824512197" sldId="263"/>
            <ac:spMk id="2" creationId="{400D01AC-E789-43C1-AAB1-68AC873B11B7}"/>
          </ac:spMkLst>
        </pc:spChg>
      </pc:sldChg>
    </pc:docChg>
  </pc:docChgLst>
  <pc:docChgLst>
    <pc:chgData name="Stephanie Elliott" userId="cf0ffdcf-c74b-448f-bc86-69e49a71a951" providerId="ADAL" clId="{550B10B1-F4DA-4A62-B727-2690973BE3EE}"/>
    <pc:docChg chg="undo custSel addSld delSld modSld">
      <pc:chgData name="Stephanie Elliott" userId="cf0ffdcf-c74b-448f-bc86-69e49a71a951" providerId="ADAL" clId="{550B10B1-F4DA-4A62-B727-2690973BE3EE}" dt="2023-04-20T15:06:54.457" v="220" actId="20577"/>
      <pc:docMkLst>
        <pc:docMk/>
      </pc:docMkLst>
      <pc:sldChg chg="add del">
        <pc:chgData name="Stephanie Elliott" userId="cf0ffdcf-c74b-448f-bc86-69e49a71a951" providerId="ADAL" clId="{550B10B1-F4DA-4A62-B727-2690973BE3EE}" dt="2023-04-20T14:58:55.525" v="1" actId="2696"/>
        <pc:sldMkLst>
          <pc:docMk/>
          <pc:sldMk cId="824512197" sldId="263"/>
        </pc:sldMkLst>
      </pc:sldChg>
      <pc:sldChg chg="addSp delSp modSp add mod">
        <pc:chgData name="Stephanie Elliott" userId="cf0ffdcf-c74b-448f-bc86-69e49a71a951" providerId="ADAL" clId="{550B10B1-F4DA-4A62-B727-2690973BE3EE}" dt="2023-04-20T15:00:23.368" v="102" actId="1076"/>
        <pc:sldMkLst>
          <pc:docMk/>
          <pc:sldMk cId="3630219509" sldId="264"/>
        </pc:sldMkLst>
        <pc:spChg chg="mod">
          <ac:chgData name="Stephanie Elliott" userId="cf0ffdcf-c74b-448f-bc86-69e49a71a951" providerId="ADAL" clId="{550B10B1-F4DA-4A62-B727-2690973BE3EE}" dt="2023-04-20T14:59:32.633" v="91" actId="20577"/>
          <ac:spMkLst>
            <pc:docMk/>
            <pc:sldMk cId="3630219509" sldId="264"/>
            <ac:spMk id="2" creationId="{400D01AC-E789-43C1-AAB1-68AC873B11B7}"/>
          </ac:spMkLst>
        </pc:spChg>
        <pc:spChg chg="del">
          <ac:chgData name="Stephanie Elliott" userId="cf0ffdcf-c74b-448f-bc86-69e49a71a951" providerId="ADAL" clId="{550B10B1-F4DA-4A62-B727-2690973BE3EE}" dt="2023-04-20T14:59:04.720" v="30" actId="478"/>
          <ac:spMkLst>
            <pc:docMk/>
            <pc:sldMk cId="3630219509" sldId="264"/>
            <ac:spMk id="3" creationId="{E00474E2-CB83-412B-9640-0C6587650BB1}"/>
          </ac:spMkLst>
        </pc:spChg>
        <pc:spChg chg="del">
          <ac:chgData name="Stephanie Elliott" userId="cf0ffdcf-c74b-448f-bc86-69e49a71a951" providerId="ADAL" clId="{550B10B1-F4DA-4A62-B727-2690973BE3EE}" dt="2023-04-20T14:59:08.708" v="31" actId="478"/>
          <ac:spMkLst>
            <pc:docMk/>
            <pc:sldMk cId="3630219509" sldId="264"/>
            <ac:spMk id="21" creationId="{7134F022-775D-4F00-8116-89AD3C30453F}"/>
          </ac:spMkLst>
        </pc:spChg>
        <pc:spChg chg="del">
          <ac:chgData name="Stephanie Elliott" userId="cf0ffdcf-c74b-448f-bc86-69e49a71a951" providerId="ADAL" clId="{550B10B1-F4DA-4A62-B727-2690973BE3EE}" dt="2023-04-20T14:59:08.708" v="31" actId="478"/>
          <ac:spMkLst>
            <pc:docMk/>
            <pc:sldMk cId="3630219509" sldId="264"/>
            <ac:spMk id="22" creationId="{3CCEEF3E-989B-48D5-AC9B-FF135836DF85}"/>
          </ac:spMkLst>
        </pc:spChg>
        <pc:spChg chg="del">
          <ac:chgData name="Stephanie Elliott" userId="cf0ffdcf-c74b-448f-bc86-69e49a71a951" providerId="ADAL" clId="{550B10B1-F4DA-4A62-B727-2690973BE3EE}" dt="2023-04-20T14:59:12.727" v="32" actId="478"/>
          <ac:spMkLst>
            <pc:docMk/>
            <pc:sldMk cId="3630219509" sldId="264"/>
            <ac:spMk id="23" creationId="{AC12EFA1-5AFC-483F-A899-4C5B0D204AD9}"/>
          </ac:spMkLst>
        </pc:spChg>
        <pc:spChg chg="del">
          <ac:chgData name="Stephanie Elliott" userId="cf0ffdcf-c74b-448f-bc86-69e49a71a951" providerId="ADAL" clId="{550B10B1-F4DA-4A62-B727-2690973BE3EE}" dt="2023-04-20T14:59:12.727" v="32" actId="478"/>
          <ac:spMkLst>
            <pc:docMk/>
            <pc:sldMk cId="3630219509" sldId="264"/>
            <ac:spMk id="24" creationId="{8265B114-9D70-4560-AF2A-A87E74D08B5C}"/>
          </ac:spMkLst>
        </pc:spChg>
        <pc:spChg chg="del">
          <ac:chgData name="Stephanie Elliott" userId="cf0ffdcf-c74b-448f-bc86-69e49a71a951" providerId="ADAL" clId="{550B10B1-F4DA-4A62-B727-2690973BE3EE}" dt="2023-04-20T14:59:18.194" v="33" actId="478"/>
          <ac:spMkLst>
            <pc:docMk/>
            <pc:sldMk cId="3630219509" sldId="264"/>
            <ac:spMk id="25" creationId="{0B82DC85-1373-45AB-906B-7890D0224C7E}"/>
          </ac:spMkLst>
        </pc:spChg>
        <pc:spChg chg="del">
          <ac:chgData name="Stephanie Elliott" userId="cf0ffdcf-c74b-448f-bc86-69e49a71a951" providerId="ADAL" clId="{550B10B1-F4DA-4A62-B727-2690973BE3EE}" dt="2023-04-20T14:59:18.194" v="33" actId="478"/>
          <ac:spMkLst>
            <pc:docMk/>
            <pc:sldMk cId="3630219509" sldId="264"/>
            <ac:spMk id="26" creationId="{091E5624-802A-4A9E-87A9-ECCEDAD83890}"/>
          </ac:spMkLst>
        </pc:spChg>
        <pc:spChg chg="del">
          <ac:chgData name="Stephanie Elliott" userId="cf0ffdcf-c74b-448f-bc86-69e49a71a951" providerId="ADAL" clId="{550B10B1-F4DA-4A62-B727-2690973BE3EE}" dt="2023-04-20T14:59:18.194" v="33" actId="478"/>
          <ac:spMkLst>
            <pc:docMk/>
            <pc:sldMk cId="3630219509" sldId="264"/>
            <ac:spMk id="27" creationId="{EAF29276-8AF3-4E0C-B233-81BF4AFD42C4}"/>
          </ac:spMkLst>
        </pc:spChg>
        <pc:spChg chg="del">
          <ac:chgData name="Stephanie Elliott" userId="cf0ffdcf-c74b-448f-bc86-69e49a71a951" providerId="ADAL" clId="{550B10B1-F4DA-4A62-B727-2690973BE3EE}" dt="2023-04-20T14:59:18.194" v="33" actId="478"/>
          <ac:spMkLst>
            <pc:docMk/>
            <pc:sldMk cId="3630219509" sldId="264"/>
            <ac:spMk id="28" creationId="{07D23A2C-8900-498E-8855-96769883EEF5}"/>
          </ac:spMkLst>
        </pc:spChg>
        <pc:picChg chg="add mod">
          <ac:chgData name="Stephanie Elliott" userId="cf0ffdcf-c74b-448f-bc86-69e49a71a951" providerId="ADAL" clId="{550B10B1-F4DA-4A62-B727-2690973BE3EE}" dt="2023-04-20T14:59:55.812" v="94" actId="1076"/>
          <ac:picMkLst>
            <pc:docMk/>
            <pc:sldMk cId="3630219509" sldId="264"/>
            <ac:picMk id="13" creationId="{1F8646F3-24ED-43B1-8928-20A8DB3ABB23}"/>
          </ac:picMkLst>
        </pc:picChg>
        <pc:picChg chg="add mod">
          <ac:chgData name="Stephanie Elliott" userId="cf0ffdcf-c74b-448f-bc86-69e49a71a951" providerId="ADAL" clId="{550B10B1-F4DA-4A62-B727-2690973BE3EE}" dt="2023-04-20T14:59:59.607" v="96" actId="1076"/>
          <ac:picMkLst>
            <pc:docMk/>
            <pc:sldMk cId="3630219509" sldId="264"/>
            <ac:picMk id="29" creationId="{D89FB7A2-DF92-497B-B614-20BBE9BC602D}"/>
          </ac:picMkLst>
        </pc:picChg>
        <pc:picChg chg="add mod">
          <ac:chgData name="Stephanie Elliott" userId="cf0ffdcf-c74b-448f-bc86-69e49a71a951" providerId="ADAL" clId="{550B10B1-F4DA-4A62-B727-2690973BE3EE}" dt="2023-04-20T15:00:08.265" v="98" actId="1076"/>
          <ac:picMkLst>
            <pc:docMk/>
            <pc:sldMk cId="3630219509" sldId="264"/>
            <ac:picMk id="30" creationId="{60299571-37DA-4BEE-8AC0-8DF318A1A408}"/>
          </ac:picMkLst>
        </pc:picChg>
        <pc:picChg chg="add mod">
          <ac:chgData name="Stephanie Elliott" userId="cf0ffdcf-c74b-448f-bc86-69e49a71a951" providerId="ADAL" clId="{550B10B1-F4DA-4A62-B727-2690973BE3EE}" dt="2023-04-20T15:00:08.265" v="98" actId="1076"/>
          <ac:picMkLst>
            <pc:docMk/>
            <pc:sldMk cId="3630219509" sldId="264"/>
            <ac:picMk id="31" creationId="{B1F65B38-7CFA-466F-8DAE-1EC94F0DD271}"/>
          </ac:picMkLst>
        </pc:picChg>
        <pc:picChg chg="add mod">
          <ac:chgData name="Stephanie Elliott" userId="cf0ffdcf-c74b-448f-bc86-69e49a71a951" providerId="ADAL" clId="{550B10B1-F4DA-4A62-B727-2690973BE3EE}" dt="2023-04-20T15:00:17.544" v="100" actId="1076"/>
          <ac:picMkLst>
            <pc:docMk/>
            <pc:sldMk cId="3630219509" sldId="264"/>
            <ac:picMk id="32" creationId="{8B705B3C-9734-4AEE-8A1A-B13EFAB96C07}"/>
          </ac:picMkLst>
        </pc:picChg>
        <pc:picChg chg="add mod">
          <ac:chgData name="Stephanie Elliott" userId="cf0ffdcf-c74b-448f-bc86-69e49a71a951" providerId="ADAL" clId="{550B10B1-F4DA-4A62-B727-2690973BE3EE}" dt="2023-04-20T15:00:17.544" v="100" actId="1076"/>
          <ac:picMkLst>
            <pc:docMk/>
            <pc:sldMk cId="3630219509" sldId="264"/>
            <ac:picMk id="33" creationId="{898E6A23-D564-45E1-980A-8E5FFDCBF6A9}"/>
          </ac:picMkLst>
        </pc:picChg>
        <pc:picChg chg="add mod">
          <ac:chgData name="Stephanie Elliott" userId="cf0ffdcf-c74b-448f-bc86-69e49a71a951" providerId="ADAL" clId="{550B10B1-F4DA-4A62-B727-2690973BE3EE}" dt="2023-04-20T15:00:23.368" v="102" actId="1076"/>
          <ac:picMkLst>
            <pc:docMk/>
            <pc:sldMk cId="3630219509" sldId="264"/>
            <ac:picMk id="34" creationId="{0EEFE241-6A32-4D63-AF0A-AF191820D4B0}"/>
          </ac:picMkLst>
        </pc:picChg>
        <pc:picChg chg="add mod">
          <ac:chgData name="Stephanie Elliott" userId="cf0ffdcf-c74b-448f-bc86-69e49a71a951" providerId="ADAL" clId="{550B10B1-F4DA-4A62-B727-2690973BE3EE}" dt="2023-04-20T15:00:23.368" v="102" actId="1076"/>
          <ac:picMkLst>
            <pc:docMk/>
            <pc:sldMk cId="3630219509" sldId="264"/>
            <ac:picMk id="35" creationId="{A65EF4E7-F1C2-4F21-AA5F-B0E10DD42608}"/>
          </ac:picMkLst>
        </pc:picChg>
      </pc:sldChg>
      <pc:sldChg chg="modSp add mod">
        <pc:chgData name="Stephanie Elliott" userId="cf0ffdcf-c74b-448f-bc86-69e49a71a951" providerId="ADAL" clId="{550B10B1-F4DA-4A62-B727-2690973BE3EE}" dt="2023-04-20T15:01:01.028" v="114" actId="14826"/>
        <pc:sldMkLst>
          <pc:docMk/>
          <pc:sldMk cId="1815306462" sldId="265"/>
        </pc:sldMkLst>
        <pc:spChg chg="mod">
          <ac:chgData name="Stephanie Elliott" userId="cf0ffdcf-c74b-448f-bc86-69e49a71a951" providerId="ADAL" clId="{550B10B1-F4DA-4A62-B727-2690973BE3EE}" dt="2023-04-20T15:00:29.327" v="112" actId="20577"/>
          <ac:spMkLst>
            <pc:docMk/>
            <pc:sldMk cId="1815306462" sldId="265"/>
            <ac:spMk id="2" creationId="{400D01AC-E789-43C1-AAB1-68AC873B11B7}"/>
          </ac:spMkLst>
        </pc:spChg>
        <pc:picChg chg="mod">
          <ac:chgData name="Stephanie Elliott" userId="cf0ffdcf-c74b-448f-bc86-69e49a71a951" providerId="ADAL" clId="{550B10B1-F4DA-4A62-B727-2690973BE3EE}" dt="2023-04-20T15:00:50.452" v="113" actId="14826"/>
          <ac:picMkLst>
            <pc:docMk/>
            <pc:sldMk cId="1815306462" sldId="265"/>
            <ac:picMk id="13" creationId="{1F8646F3-24ED-43B1-8928-20A8DB3ABB23}"/>
          </ac:picMkLst>
        </pc:picChg>
        <pc:picChg chg="mod">
          <ac:chgData name="Stephanie Elliott" userId="cf0ffdcf-c74b-448f-bc86-69e49a71a951" providerId="ADAL" clId="{550B10B1-F4DA-4A62-B727-2690973BE3EE}" dt="2023-04-20T15:01:01.028" v="114" actId="14826"/>
          <ac:picMkLst>
            <pc:docMk/>
            <pc:sldMk cId="1815306462" sldId="265"/>
            <ac:picMk id="29" creationId="{D89FB7A2-DF92-497B-B614-20BBE9BC602D}"/>
          </ac:picMkLst>
        </pc:picChg>
        <pc:picChg chg="mod">
          <ac:chgData name="Stephanie Elliott" userId="cf0ffdcf-c74b-448f-bc86-69e49a71a951" providerId="ADAL" clId="{550B10B1-F4DA-4A62-B727-2690973BE3EE}" dt="2023-04-20T15:01:01.028" v="114" actId="14826"/>
          <ac:picMkLst>
            <pc:docMk/>
            <pc:sldMk cId="1815306462" sldId="265"/>
            <ac:picMk id="30" creationId="{60299571-37DA-4BEE-8AC0-8DF318A1A408}"/>
          </ac:picMkLst>
        </pc:picChg>
        <pc:picChg chg="mod">
          <ac:chgData name="Stephanie Elliott" userId="cf0ffdcf-c74b-448f-bc86-69e49a71a951" providerId="ADAL" clId="{550B10B1-F4DA-4A62-B727-2690973BE3EE}" dt="2023-04-20T15:01:01.028" v="114" actId="14826"/>
          <ac:picMkLst>
            <pc:docMk/>
            <pc:sldMk cId="1815306462" sldId="265"/>
            <ac:picMk id="31" creationId="{B1F65B38-7CFA-466F-8DAE-1EC94F0DD271}"/>
          </ac:picMkLst>
        </pc:picChg>
        <pc:picChg chg="mod">
          <ac:chgData name="Stephanie Elliott" userId="cf0ffdcf-c74b-448f-bc86-69e49a71a951" providerId="ADAL" clId="{550B10B1-F4DA-4A62-B727-2690973BE3EE}" dt="2023-04-20T15:01:01.028" v="114" actId="14826"/>
          <ac:picMkLst>
            <pc:docMk/>
            <pc:sldMk cId="1815306462" sldId="265"/>
            <ac:picMk id="32" creationId="{8B705B3C-9734-4AEE-8A1A-B13EFAB96C07}"/>
          </ac:picMkLst>
        </pc:picChg>
        <pc:picChg chg="mod">
          <ac:chgData name="Stephanie Elliott" userId="cf0ffdcf-c74b-448f-bc86-69e49a71a951" providerId="ADAL" clId="{550B10B1-F4DA-4A62-B727-2690973BE3EE}" dt="2023-04-20T15:01:01.028" v="114" actId="14826"/>
          <ac:picMkLst>
            <pc:docMk/>
            <pc:sldMk cId="1815306462" sldId="265"/>
            <ac:picMk id="33" creationId="{898E6A23-D564-45E1-980A-8E5FFDCBF6A9}"/>
          </ac:picMkLst>
        </pc:picChg>
        <pc:picChg chg="mod">
          <ac:chgData name="Stephanie Elliott" userId="cf0ffdcf-c74b-448f-bc86-69e49a71a951" providerId="ADAL" clId="{550B10B1-F4DA-4A62-B727-2690973BE3EE}" dt="2023-04-20T15:01:01.028" v="114" actId="14826"/>
          <ac:picMkLst>
            <pc:docMk/>
            <pc:sldMk cId="1815306462" sldId="265"/>
            <ac:picMk id="34" creationId="{0EEFE241-6A32-4D63-AF0A-AF191820D4B0}"/>
          </ac:picMkLst>
        </pc:picChg>
        <pc:picChg chg="mod">
          <ac:chgData name="Stephanie Elliott" userId="cf0ffdcf-c74b-448f-bc86-69e49a71a951" providerId="ADAL" clId="{550B10B1-F4DA-4A62-B727-2690973BE3EE}" dt="2023-04-20T15:01:01.028" v="114" actId="14826"/>
          <ac:picMkLst>
            <pc:docMk/>
            <pc:sldMk cId="1815306462" sldId="265"/>
            <ac:picMk id="35" creationId="{A65EF4E7-F1C2-4F21-AA5F-B0E10DD42608}"/>
          </ac:picMkLst>
        </pc:picChg>
      </pc:sldChg>
      <pc:sldChg chg="addSp delSp modSp add mod">
        <pc:chgData name="Stephanie Elliott" userId="cf0ffdcf-c74b-448f-bc86-69e49a71a951" providerId="ADAL" clId="{550B10B1-F4DA-4A62-B727-2690973BE3EE}" dt="2023-04-20T15:02:41.928" v="140" actId="20577"/>
        <pc:sldMkLst>
          <pc:docMk/>
          <pc:sldMk cId="1462313769" sldId="266"/>
        </pc:sldMkLst>
        <pc:spChg chg="mod">
          <ac:chgData name="Stephanie Elliott" userId="cf0ffdcf-c74b-448f-bc86-69e49a71a951" providerId="ADAL" clId="{550B10B1-F4DA-4A62-B727-2690973BE3EE}" dt="2023-04-20T15:02:41.928" v="140" actId="20577"/>
          <ac:spMkLst>
            <pc:docMk/>
            <pc:sldMk cId="1462313769" sldId="266"/>
            <ac:spMk id="2" creationId="{400D01AC-E789-43C1-AAB1-68AC873B11B7}"/>
          </ac:spMkLst>
        </pc:spChg>
        <pc:picChg chg="add mod">
          <ac:chgData name="Stephanie Elliott" userId="cf0ffdcf-c74b-448f-bc86-69e49a71a951" providerId="ADAL" clId="{550B10B1-F4DA-4A62-B727-2690973BE3EE}" dt="2023-04-20T15:01:56.870" v="125" actId="1076"/>
          <ac:picMkLst>
            <pc:docMk/>
            <pc:sldMk cId="1462313769" sldId="266"/>
            <ac:picMk id="8" creationId="{ADA7A70E-178B-40FD-87E4-745CC735B3A3}"/>
          </ac:picMkLst>
        </pc:picChg>
        <pc:picChg chg="del mod">
          <ac:chgData name="Stephanie Elliott" userId="cf0ffdcf-c74b-448f-bc86-69e49a71a951" providerId="ADAL" clId="{550B10B1-F4DA-4A62-B727-2690973BE3EE}" dt="2023-04-20T15:01:51.466" v="122" actId="478"/>
          <ac:picMkLst>
            <pc:docMk/>
            <pc:sldMk cId="1462313769" sldId="266"/>
            <ac:picMk id="13" creationId="{1F8646F3-24ED-43B1-8928-20A8DB3ABB23}"/>
          </ac:picMkLst>
        </pc:picChg>
        <pc:picChg chg="add mod">
          <ac:chgData name="Stephanie Elliott" userId="cf0ffdcf-c74b-448f-bc86-69e49a71a951" providerId="ADAL" clId="{550B10B1-F4DA-4A62-B727-2690973BE3EE}" dt="2023-04-20T15:02:24.516" v="132" actId="1076"/>
          <ac:picMkLst>
            <pc:docMk/>
            <pc:sldMk cId="1462313769" sldId="266"/>
            <ac:picMk id="21" creationId="{AD0F91C4-2F7D-4085-9986-802631DF9195}"/>
          </ac:picMkLst>
        </pc:picChg>
        <pc:picChg chg="add mod">
          <ac:chgData name="Stephanie Elliott" userId="cf0ffdcf-c74b-448f-bc86-69e49a71a951" providerId="ADAL" clId="{550B10B1-F4DA-4A62-B727-2690973BE3EE}" dt="2023-04-20T15:02:29.968" v="134" actId="1076"/>
          <ac:picMkLst>
            <pc:docMk/>
            <pc:sldMk cId="1462313769" sldId="266"/>
            <ac:picMk id="22" creationId="{E3255BD8-CBDE-4FB5-AEE5-84FC1953A34A}"/>
          </ac:picMkLst>
        </pc:picChg>
        <pc:picChg chg="add mod">
          <ac:chgData name="Stephanie Elliott" userId="cf0ffdcf-c74b-448f-bc86-69e49a71a951" providerId="ADAL" clId="{550B10B1-F4DA-4A62-B727-2690973BE3EE}" dt="2023-04-20T15:02:29.968" v="134" actId="1076"/>
          <ac:picMkLst>
            <pc:docMk/>
            <pc:sldMk cId="1462313769" sldId="266"/>
            <ac:picMk id="23" creationId="{EA507002-C45C-4DEB-BBE7-6C4087C305A5}"/>
          </ac:picMkLst>
        </pc:picChg>
        <pc:picChg chg="add mod">
          <ac:chgData name="Stephanie Elliott" userId="cf0ffdcf-c74b-448f-bc86-69e49a71a951" providerId="ADAL" clId="{550B10B1-F4DA-4A62-B727-2690973BE3EE}" dt="2023-04-20T15:02:39.823" v="136" actId="1076"/>
          <ac:picMkLst>
            <pc:docMk/>
            <pc:sldMk cId="1462313769" sldId="266"/>
            <ac:picMk id="24" creationId="{99292E4C-16DE-4898-9E28-460E5359BEA6}"/>
          </ac:picMkLst>
        </pc:picChg>
        <pc:picChg chg="add mod">
          <ac:chgData name="Stephanie Elliott" userId="cf0ffdcf-c74b-448f-bc86-69e49a71a951" providerId="ADAL" clId="{550B10B1-F4DA-4A62-B727-2690973BE3EE}" dt="2023-04-20T15:02:39.823" v="136" actId="1076"/>
          <ac:picMkLst>
            <pc:docMk/>
            <pc:sldMk cId="1462313769" sldId="266"/>
            <ac:picMk id="25" creationId="{A9E21D6F-EBD5-47AF-BCCD-2DB240026328}"/>
          </ac:picMkLst>
        </pc:picChg>
        <pc:picChg chg="add mod">
          <ac:chgData name="Stephanie Elliott" userId="cf0ffdcf-c74b-448f-bc86-69e49a71a951" providerId="ADAL" clId="{550B10B1-F4DA-4A62-B727-2690973BE3EE}" dt="2023-04-20T15:02:39.823" v="136" actId="1076"/>
          <ac:picMkLst>
            <pc:docMk/>
            <pc:sldMk cId="1462313769" sldId="266"/>
            <ac:picMk id="26" creationId="{D18C97AF-048B-476C-A64F-CDC2DCEEAA78}"/>
          </ac:picMkLst>
        </pc:picChg>
        <pc:picChg chg="add mod">
          <ac:chgData name="Stephanie Elliott" userId="cf0ffdcf-c74b-448f-bc86-69e49a71a951" providerId="ADAL" clId="{550B10B1-F4DA-4A62-B727-2690973BE3EE}" dt="2023-04-20T15:02:39.823" v="136" actId="1076"/>
          <ac:picMkLst>
            <pc:docMk/>
            <pc:sldMk cId="1462313769" sldId="266"/>
            <ac:picMk id="27" creationId="{E8F977B2-1D8C-4E49-B6F7-9DF5AD1E121D}"/>
          </ac:picMkLst>
        </pc:picChg>
        <pc:picChg chg="del mod">
          <ac:chgData name="Stephanie Elliott" userId="cf0ffdcf-c74b-448f-bc86-69e49a71a951" providerId="ADAL" clId="{550B10B1-F4DA-4A62-B727-2690973BE3EE}" dt="2023-04-20T15:02:11.865" v="128" actId="478"/>
          <ac:picMkLst>
            <pc:docMk/>
            <pc:sldMk cId="1462313769" sldId="266"/>
            <ac:picMk id="29" creationId="{D89FB7A2-DF92-497B-B614-20BBE9BC602D}"/>
          </ac:picMkLst>
        </pc:picChg>
        <pc:picChg chg="del mod">
          <ac:chgData name="Stephanie Elliott" userId="cf0ffdcf-c74b-448f-bc86-69e49a71a951" providerId="ADAL" clId="{550B10B1-F4DA-4A62-B727-2690973BE3EE}" dt="2023-04-20T15:02:13.771" v="129" actId="478"/>
          <ac:picMkLst>
            <pc:docMk/>
            <pc:sldMk cId="1462313769" sldId="266"/>
            <ac:picMk id="30" creationId="{60299571-37DA-4BEE-8AC0-8DF318A1A408}"/>
          </ac:picMkLst>
        </pc:picChg>
        <pc:picChg chg="del mod">
          <ac:chgData name="Stephanie Elliott" userId="cf0ffdcf-c74b-448f-bc86-69e49a71a951" providerId="ADAL" clId="{550B10B1-F4DA-4A62-B727-2690973BE3EE}" dt="2023-04-20T15:02:18.415" v="130" actId="478"/>
          <ac:picMkLst>
            <pc:docMk/>
            <pc:sldMk cId="1462313769" sldId="266"/>
            <ac:picMk id="31" creationId="{B1F65B38-7CFA-466F-8DAE-1EC94F0DD271}"/>
          </ac:picMkLst>
        </pc:picChg>
        <pc:picChg chg="del mod">
          <ac:chgData name="Stephanie Elliott" userId="cf0ffdcf-c74b-448f-bc86-69e49a71a951" providerId="ADAL" clId="{550B10B1-F4DA-4A62-B727-2690973BE3EE}" dt="2023-04-20T15:02:18.415" v="130" actId="478"/>
          <ac:picMkLst>
            <pc:docMk/>
            <pc:sldMk cId="1462313769" sldId="266"/>
            <ac:picMk id="32" creationId="{8B705B3C-9734-4AEE-8A1A-B13EFAB96C07}"/>
          </ac:picMkLst>
        </pc:picChg>
        <pc:picChg chg="del mod">
          <ac:chgData name="Stephanie Elliott" userId="cf0ffdcf-c74b-448f-bc86-69e49a71a951" providerId="ADAL" clId="{550B10B1-F4DA-4A62-B727-2690973BE3EE}" dt="2023-04-20T15:02:18.415" v="130" actId="478"/>
          <ac:picMkLst>
            <pc:docMk/>
            <pc:sldMk cId="1462313769" sldId="266"/>
            <ac:picMk id="33" creationId="{898E6A23-D564-45E1-980A-8E5FFDCBF6A9}"/>
          </ac:picMkLst>
        </pc:picChg>
        <pc:picChg chg="del mod">
          <ac:chgData name="Stephanie Elliott" userId="cf0ffdcf-c74b-448f-bc86-69e49a71a951" providerId="ADAL" clId="{550B10B1-F4DA-4A62-B727-2690973BE3EE}" dt="2023-04-20T15:02:18.415" v="130" actId="478"/>
          <ac:picMkLst>
            <pc:docMk/>
            <pc:sldMk cId="1462313769" sldId="266"/>
            <ac:picMk id="34" creationId="{0EEFE241-6A32-4D63-AF0A-AF191820D4B0}"/>
          </ac:picMkLst>
        </pc:picChg>
        <pc:picChg chg="del mod">
          <ac:chgData name="Stephanie Elliott" userId="cf0ffdcf-c74b-448f-bc86-69e49a71a951" providerId="ADAL" clId="{550B10B1-F4DA-4A62-B727-2690973BE3EE}" dt="2023-04-20T15:02:18.415" v="130" actId="478"/>
          <ac:picMkLst>
            <pc:docMk/>
            <pc:sldMk cId="1462313769" sldId="266"/>
            <ac:picMk id="35" creationId="{A65EF4E7-F1C2-4F21-AA5F-B0E10DD42608}"/>
          </ac:picMkLst>
        </pc:picChg>
      </pc:sldChg>
      <pc:sldChg chg="addSp delSp modSp add mod">
        <pc:chgData name="Stephanie Elliott" userId="cf0ffdcf-c74b-448f-bc86-69e49a71a951" providerId="ADAL" clId="{550B10B1-F4DA-4A62-B727-2690973BE3EE}" dt="2023-04-20T15:03:31.223" v="158" actId="1076"/>
        <pc:sldMkLst>
          <pc:docMk/>
          <pc:sldMk cId="1018284308" sldId="267"/>
        </pc:sldMkLst>
        <pc:spChg chg="mod">
          <ac:chgData name="Stephanie Elliott" userId="cf0ffdcf-c74b-448f-bc86-69e49a71a951" providerId="ADAL" clId="{550B10B1-F4DA-4A62-B727-2690973BE3EE}" dt="2023-04-20T15:03:03.053" v="151" actId="20577"/>
          <ac:spMkLst>
            <pc:docMk/>
            <pc:sldMk cId="1018284308" sldId="267"/>
            <ac:spMk id="2" creationId="{400D01AC-E789-43C1-AAB1-68AC873B11B7}"/>
          </ac:spMkLst>
        </pc:spChg>
        <pc:picChg chg="del">
          <ac:chgData name="Stephanie Elliott" userId="cf0ffdcf-c74b-448f-bc86-69e49a71a951" providerId="ADAL" clId="{550B10B1-F4DA-4A62-B727-2690973BE3EE}" dt="2023-04-20T15:02:57.698" v="142" actId="478"/>
          <ac:picMkLst>
            <pc:docMk/>
            <pc:sldMk cId="1018284308" sldId="267"/>
            <ac:picMk id="8" creationId="{ADA7A70E-178B-40FD-87E4-745CC735B3A3}"/>
          </ac:picMkLst>
        </pc:picChg>
        <pc:picChg chg="add mod">
          <ac:chgData name="Stephanie Elliott" userId="cf0ffdcf-c74b-448f-bc86-69e49a71a951" providerId="ADAL" clId="{550B10B1-F4DA-4A62-B727-2690973BE3EE}" dt="2023-04-20T15:03:01.062" v="144" actId="1076"/>
          <ac:picMkLst>
            <pc:docMk/>
            <pc:sldMk cId="1018284308" sldId="267"/>
            <ac:picMk id="13" creationId="{79DECF63-08D1-4A9B-96AB-E64BF7D14548}"/>
          </ac:picMkLst>
        </pc:picChg>
        <pc:picChg chg="del">
          <ac:chgData name="Stephanie Elliott" userId="cf0ffdcf-c74b-448f-bc86-69e49a71a951" providerId="ADAL" clId="{550B10B1-F4DA-4A62-B727-2690973BE3EE}" dt="2023-04-20T15:03:09.266" v="152" actId="478"/>
          <ac:picMkLst>
            <pc:docMk/>
            <pc:sldMk cId="1018284308" sldId="267"/>
            <ac:picMk id="21" creationId="{AD0F91C4-2F7D-4085-9986-802631DF9195}"/>
          </ac:picMkLst>
        </pc:picChg>
        <pc:picChg chg="del">
          <ac:chgData name="Stephanie Elliott" userId="cf0ffdcf-c74b-448f-bc86-69e49a71a951" providerId="ADAL" clId="{550B10B1-F4DA-4A62-B727-2690973BE3EE}" dt="2023-04-20T15:03:09.266" v="152" actId="478"/>
          <ac:picMkLst>
            <pc:docMk/>
            <pc:sldMk cId="1018284308" sldId="267"/>
            <ac:picMk id="22" creationId="{E3255BD8-CBDE-4FB5-AEE5-84FC1953A34A}"/>
          </ac:picMkLst>
        </pc:picChg>
        <pc:picChg chg="del">
          <ac:chgData name="Stephanie Elliott" userId="cf0ffdcf-c74b-448f-bc86-69e49a71a951" providerId="ADAL" clId="{550B10B1-F4DA-4A62-B727-2690973BE3EE}" dt="2023-04-20T15:03:09.266" v="152" actId="478"/>
          <ac:picMkLst>
            <pc:docMk/>
            <pc:sldMk cId="1018284308" sldId="267"/>
            <ac:picMk id="23" creationId="{EA507002-C45C-4DEB-BBE7-6C4087C305A5}"/>
          </ac:picMkLst>
        </pc:picChg>
        <pc:picChg chg="del">
          <ac:chgData name="Stephanie Elliott" userId="cf0ffdcf-c74b-448f-bc86-69e49a71a951" providerId="ADAL" clId="{550B10B1-F4DA-4A62-B727-2690973BE3EE}" dt="2023-04-20T15:03:09.266" v="152" actId="478"/>
          <ac:picMkLst>
            <pc:docMk/>
            <pc:sldMk cId="1018284308" sldId="267"/>
            <ac:picMk id="24" creationId="{99292E4C-16DE-4898-9E28-460E5359BEA6}"/>
          </ac:picMkLst>
        </pc:picChg>
        <pc:picChg chg="del">
          <ac:chgData name="Stephanie Elliott" userId="cf0ffdcf-c74b-448f-bc86-69e49a71a951" providerId="ADAL" clId="{550B10B1-F4DA-4A62-B727-2690973BE3EE}" dt="2023-04-20T15:03:09.266" v="152" actId="478"/>
          <ac:picMkLst>
            <pc:docMk/>
            <pc:sldMk cId="1018284308" sldId="267"/>
            <ac:picMk id="25" creationId="{A9E21D6F-EBD5-47AF-BCCD-2DB240026328}"/>
          </ac:picMkLst>
        </pc:picChg>
        <pc:picChg chg="del">
          <ac:chgData name="Stephanie Elliott" userId="cf0ffdcf-c74b-448f-bc86-69e49a71a951" providerId="ADAL" clId="{550B10B1-F4DA-4A62-B727-2690973BE3EE}" dt="2023-04-20T15:03:09.266" v="152" actId="478"/>
          <ac:picMkLst>
            <pc:docMk/>
            <pc:sldMk cId="1018284308" sldId="267"/>
            <ac:picMk id="26" creationId="{D18C97AF-048B-476C-A64F-CDC2DCEEAA78}"/>
          </ac:picMkLst>
        </pc:picChg>
        <pc:picChg chg="del">
          <ac:chgData name="Stephanie Elliott" userId="cf0ffdcf-c74b-448f-bc86-69e49a71a951" providerId="ADAL" clId="{550B10B1-F4DA-4A62-B727-2690973BE3EE}" dt="2023-04-20T15:03:09.266" v="152" actId="478"/>
          <ac:picMkLst>
            <pc:docMk/>
            <pc:sldMk cId="1018284308" sldId="267"/>
            <ac:picMk id="27" creationId="{E8F977B2-1D8C-4E49-B6F7-9DF5AD1E121D}"/>
          </ac:picMkLst>
        </pc:picChg>
        <pc:picChg chg="add mod">
          <ac:chgData name="Stephanie Elliott" userId="cf0ffdcf-c74b-448f-bc86-69e49a71a951" providerId="ADAL" clId="{550B10B1-F4DA-4A62-B727-2690973BE3EE}" dt="2023-04-20T15:03:16.061" v="154" actId="1076"/>
          <ac:picMkLst>
            <pc:docMk/>
            <pc:sldMk cId="1018284308" sldId="267"/>
            <ac:picMk id="28" creationId="{8B081A96-F5C0-4D80-A84A-2DD91CFD5CF3}"/>
          </ac:picMkLst>
        </pc:picChg>
        <pc:picChg chg="add mod">
          <ac:chgData name="Stephanie Elliott" userId="cf0ffdcf-c74b-448f-bc86-69e49a71a951" providerId="ADAL" clId="{550B10B1-F4DA-4A62-B727-2690973BE3EE}" dt="2023-04-20T15:03:25.897" v="156" actId="1076"/>
          <ac:picMkLst>
            <pc:docMk/>
            <pc:sldMk cId="1018284308" sldId="267"/>
            <ac:picMk id="29" creationId="{73CCFCBF-BCC2-480B-AE3B-825BF25F0DBE}"/>
          </ac:picMkLst>
        </pc:picChg>
        <pc:picChg chg="add mod">
          <ac:chgData name="Stephanie Elliott" userId="cf0ffdcf-c74b-448f-bc86-69e49a71a951" providerId="ADAL" clId="{550B10B1-F4DA-4A62-B727-2690973BE3EE}" dt="2023-04-20T15:03:25.897" v="156" actId="1076"/>
          <ac:picMkLst>
            <pc:docMk/>
            <pc:sldMk cId="1018284308" sldId="267"/>
            <ac:picMk id="30" creationId="{1F278013-4916-4F20-AB3A-A8067FD0DB0A}"/>
          </ac:picMkLst>
        </pc:picChg>
        <pc:picChg chg="add mod">
          <ac:chgData name="Stephanie Elliott" userId="cf0ffdcf-c74b-448f-bc86-69e49a71a951" providerId="ADAL" clId="{550B10B1-F4DA-4A62-B727-2690973BE3EE}" dt="2023-04-20T15:03:31.223" v="158" actId="1076"/>
          <ac:picMkLst>
            <pc:docMk/>
            <pc:sldMk cId="1018284308" sldId="267"/>
            <ac:picMk id="31" creationId="{AE287FF8-C6C1-4D99-85E9-2092CEFA2934}"/>
          </ac:picMkLst>
        </pc:picChg>
        <pc:picChg chg="add mod">
          <ac:chgData name="Stephanie Elliott" userId="cf0ffdcf-c74b-448f-bc86-69e49a71a951" providerId="ADAL" clId="{550B10B1-F4DA-4A62-B727-2690973BE3EE}" dt="2023-04-20T15:03:31.223" v="158" actId="1076"/>
          <ac:picMkLst>
            <pc:docMk/>
            <pc:sldMk cId="1018284308" sldId="267"/>
            <ac:picMk id="32" creationId="{C3F529C9-7229-42C8-B4AA-E56366EDC208}"/>
          </ac:picMkLst>
        </pc:picChg>
        <pc:picChg chg="add mod">
          <ac:chgData name="Stephanie Elliott" userId="cf0ffdcf-c74b-448f-bc86-69e49a71a951" providerId="ADAL" clId="{550B10B1-F4DA-4A62-B727-2690973BE3EE}" dt="2023-04-20T15:03:31.223" v="158" actId="1076"/>
          <ac:picMkLst>
            <pc:docMk/>
            <pc:sldMk cId="1018284308" sldId="267"/>
            <ac:picMk id="33" creationId="{ED02CF1D-DED8-44B0-9555-497AC87803F8}"/>
          </ac:picMkLst>
        </pc:picChg>
        <pc:picChg chg="add mod">
          <ac:chgData name="Stephanie Elliott" userId="cf0ffdcf-c74b-448f-bc86-69e49a71a951" providerId="ADAL" clId="{550B10B1-F4DA-4A62-B727-2690973BE3EE}" dt="2023-04-20T15:03:31.223" v="158" actId="1076"/>
          <ac:picMkLst>
            <pc:docMk/>
            <pc:sldMk cId="1018284308" sldId="267"/>
            <ac:picMk id="34" creationId="{B777BE3E-E068-4529-A06A-C6E30A5A66C2}"/>
          </ac:picMkLst>
        </pc:picChg>
      </pc:sldChg>
      <pc:sldChg chg="addSp delSp modSp add mod">
        <pc:chgData name="Stephanie Elliott" userId="cf0ffdcf-c74b-448f-bc86-69e49a71a951" providerId="ADAL" clId="{550B10B1-F4DA-4A62-B727-2690973BE3EE}" dt="2023-04-20T15:04:30.310" v="184" actId="1076"/>
        <pc:sldMkLst>
          <pc:docMk/>
          <pc:sldMk cId="210657079" sldId="268"/>
        </pc:sldMkLst>
        <pc:spChg chg="mod">
          <ac:chgData name="Stephanie Elliott" userId="cf0ffdcf-c74b-448f-bc86-69e49a71a951" providerId="ADAL" clId="{550B10B1-F4DA-4A62-B727-2690973BE3EE}" dt="2023-04-20T15:03:56.747" v="175" actId="6549"/>
          <ac:spMkLst>
            <pc:docMk/>
            <pc:sldMk cId="210657079" sldId="268"/>
            <ac:spMk id="2" creationId="{400D01AC-E789-43C1-AAB1-68AC873B11B7}"/>
          </ac:spMkLst>
        </pc:spChg>
        <pc:picChg chg="add mod">
          <ac:chgData name="Stephanie Elliott" userId="cf0ffdcf-c74b-448f-bc86-69e49a71a951" providerId="ADAL" clId="{550B10B1-F4DA-4A62-B727-2690973BE3EE}" dt="2023-04-20T15:04:01.017" v="177" actId="1076"/>
          <ac:picMkLst>
            <pc:docMk/>
            <pc:sldMk cId="210657079" sldId="268"/>
            <ac:picMk id="8" creationId="{1DB8BF50-DA92-4039-A235-002ADDC04B0F}"/>
          </ac:picMkLst>
        </pc:picChg>
        <pc:picChg chg="del">
          <ac:chgData name="Stephanie Elliott" userId="cf0ffdcf-c74b-448f-bc86-69e49a71a951" providerId="ADAL" clId="{550B10B1-F4DA-4A62-B727-2690973BE3EE}" dt="2023-04-20T15:03:51.509" v="160" actId="478"/>
          <ac:picMkLst>
            <pc:docMk/>
            <pc:sldMk cId="210657079" sldId="268"/>
            <ac:picMk id="13" creationId="{79DECF63-08D1-4A9B-96AB-E64BF7D14548}"/>
          </ac:picMkLst>
        </pc:picChg>
        <pc:picChg chg="add mod">
          <ac:chgData name="Stephanie Elliott" userId="cf0ffdcf-c74b-448f-bc86-69e49a71a951" providerId="ADAL" clId="{550B10B1-F4DA-4A62-B727-2690973BE3EE}" dt="2023-04-20T15:04:10.818" v="180" actId="1076"/>
          <ac:picMkLst>
            <pc:docMk/>
            <pc:sldMk cId="210657079" sldId="268"/>
            <ac:picMk id="21" creationId="{54C66FD3-6D79-4D91-9AE9-3695C48CAE2C}"/>
          </ac:picMkLst>
        </pc:picChg>
        <pc:picChg chg="add mod">
          <ac:chgData name="Stephanie Elliott" userId="cf0ffdcf-c74b-448f-bc86-69e49a71a951" providerId="ADAL" clId="{550B10B1-F4DA-4A62-B727-2690973BE3EE}" dt="2023-04-20T15:04:19.084" v="182" actId="1076"/>
          <ac:picMkLst>
            <pc:docMk/>
            <pc:sldMk cId="210657079" sldId="268"/>
            <ac:picMk id="22" creationId="{EC5149D7-3424-4573-B982-A1EEA5BCC590}"/>
          </ac:picMkLst>
        </pc:picChg>
        <pc:picChg chg="add mod">
          <ac:chgData name="Stephanie Elliott" userId="cf0ffdcf-c74b-448f-bc86-69e49a71a951" providerId="ADAL" clId="{550B10B1-F4DA-4A62-B727-2690973BE3EE}" dt="2023-04-20T15:04:19.084" v="182" actId="1076"/>
          <ac:picMkLst>
            <pc:docMk/>
            <pc:sldMk cId="210657079" sldId="268"/>
            <ac:picMk id="23" creationId="{9121D648-55D3-4399-A2FA-80F42AFB6ADD}"/>
          </ac:picMkLst>
        </pc:picChg>
        <pc:picChg chg="add mod">
          <ac:chgData name="Stephanie Elliott" userId="cf0ffdcf-c74b-448f-bc86-69e49a71a951" providerId="ADAL" clId="{550B10B1-F4DA-4A62-B727-2690973BE3EE}" dt="2023-04-20T15:04:30.310" v="184" actId="1076"/>
          <ac:picMkLst>
            <pc:docMk/>
            <pc:sldMk cId="210657079" sldId="268"/>
            <ac:picMk id="24" creationId="{367C6A6B-E594-442B-BCCF-4C86EAB96142}"/>
          </ac:picMkLst>
        </pc:picChg>
        <pc:picChg chg="add mod">
          <ac:chgData name="Stephanie Elliott" userId="cf0ffdcf-c74b-448f-bc86-69e49a71a951" providerId="ADAL" clId="{550B10B1-F4DA-4A62-B727-2690973BE3EE}" dt="2023-04-20T15:04:30.310" v="184" actId="1076"/>
          <ac:picMkLst>
            <pc:docMk/>
            <pc:sldMk cId="210657079" sldId="268"/>
            <ac:picMk id="25" creationId="{19FDA4CE-5811-4458-9F95-99F86AA942ED}"/>
          </ac:picMkLst>
        </pc:picChg>
        <pc:picChg chg="add mod">
          <ac:chgData name="Stephanie Elliott" userId="cf0ffdcf-c74b-448f-bc86-69e49a71a951" providerId="ADAL" clId="{550B10B1-F4DA-4A62-B727-2690973BE3EE}" dt="2023-04-20T15:04:30.310" v="184" actId="1076"/>
          <ac:picMkLst>
            <pc:docMk/>
            <pc:sldMk cId="210657079" sldId="268"/>
            <ac:picMk id="26" creationId="{C691B9A5-41BF-4306-9371-1636BF0F3946}"/>
          </ac:picMkLst>
        </pc:picChg>
        <pc:picChg chg="add mod">
          <ac:chgData name="Stephanie Elliott" userId="cf0ffdcf-c74b-448f-bc86-69e49a71a951" providerId="ADAL" clId="{550B10B1-F4DA-4A62-B727-2690973BE3EE}" dt="2023-04-20T15:04:30.310" v="184" actId="1076"/>
          <ac:picMkLst>
            <pc:docMk/>
            <pc:sldMk cId="210657079" sldId="268"/>
            <ac:picMk id="27" creationId="{CF6D5A37-EFC7-4F3F-AE39-00A394BE1FCB}"/>
          </ac:picMkLst>
        </pc:picChg>
        <pc:picChg chg="del">
          <ac:chgData name="Stephanie Elliott" userId="cf0ffdcf-c74b-448f-bc86-69e49a71a951" providerId="ADAL" clId="{550B10B1-F4DA-4A62-B727-2690973BE3EE}" dt="2023-04-20T15:04:06.613" v="178" actId="478"/>
          <ac:picMkLst>
            <pc:docMk/>
            <pc:sldMk cId="210657079" sldId="268"/>
            <ac:picMk id="28" creationId="{8B081A96-F5C0-4D80-A84A-2DD91CFD5CF3}"/>
          </ac:picMkLst>
        </pc:picChg>
        <pc:picChg chg="del">
          <ac:chgData name="Stephanie Elliott" userId="cf0ffdcf-c74b-448f-bc86-69e49a71a951" providerId="ADAL" clId="{550B10B1-F4DA-4A62-B727-2690973BE3EE}" dt="2023-04-20T15:04:06.613" v="178" actId="478"/>
          <ac:picMkLst>
            <pc:docMk/>
            <pc:sldMk cId="210657079" sldId="268"/>
            <ac:picMk id="29" creationId="{73CCFCBF-BCC2-480B-AE3B-825BF25F0DBE}"/>
          </ac:picMkLst>
        </pc:picChg>
        <pc:picChg chg="del">
          <ac:chgData name="Stephanie Elliott" userId="cf0ffdcf-c74b-448f-bc86-69e49a71a951" providerId="ADAL" clId="{550B10B1-F4DA-4A62-B727-2690973BE3EE}" dt="2023-04-20T15:04:06.613" v="178" actId="478"/>
          <ac:picMkLst>
            <pc:docMk/>
            <pc:sldMk cId="210657079" sldId="268"/>
            <ac:picMk id="30" creationId="{1F278013-4916-4F20-AB3A-A8067FD0DB0A}"/>
          </ac:picMkLst>
        </pc:picChg>
        <pc:picChg chg="del">
          <ac:chgData name="Stephanie Elliott" userId="cf0ffdcf-c74b-448f-bc86-69e49a71a951" providerId="ADAL" clId="{550B10B1-F4DA-4A62-B727-2690973BE3EE}" dt="2023-04-20T15:04:06.613" v="178" actId="478"/>
          <ac:picMkLst>
            <pc:docMk/>
            <pc:sldMk cId="210657079" sldId="268"/>
            <ac:picMk id="31" creationId="{AE287FF8-C6C1-4D99-85E9-2092CEFA2934}"/>
          </ac:picMkLst>
        </pc:picChg>
        <pc:picChg chg="del">
          <ac:chgData name="Stephanie Elliott" userId="cf0ffdcf-c74b-448f-bc86-69e49a71a951" providerId="ADAL" clId="{550B10B1-F4DA-4A62-B727-2690973BE3EE}" dt="2023-04-20T15:04:06.613" v="178" actId="478"/>
          <ac:picMkLst>
            <pc:docMk/>
            <pc:sldMk cId="210657079" sldId="268"/>
            <ac:picMk id="32" creationId="{C3F529C9-7229-42C8-B4AA-E56366EDC208}"/>
          </ac:picMkLst>
        </pc:picChg>
        <pc:picChg chg="del">
          <ac:chgData name="Stephanie Elliott" userId="cf0ffdcf-c74b-448f-bc86-69e49a71a951" providerId="ADAL" clId="{550B10B1-F4DA-4A62-B727-2690973BE3EE}" dt="2023-04-20T15:04:06.613" v="178" actId="478"/>
          <ac:picMkLst>
            <pc:docMk/>
            <pc:sldMk cId="210657079" sldId="268"/>
            <ac:picMk id="33" creationId="{ED02CF1D-DED8-44B0-9555-497AC87803F8}"/>
          </ac:picMkLst>
        </pc:picChg>
        <pc:picChg chg="del">
          <ac:chgData name="Stephanie Elliott" userId="cf0ffdcf-c74b-448f-bc86-69e49a71a951" providerId="ADAL" clId="{550B10B1-F4DA-4A62-B727-2690973BE3EE}" dt="2023-04-20T15:04:06.613" v="178" actId="478"/>
          <ac:picMkLst>
            <pc:docMk/>
            <pc:sldMk cId="210657079" sldId="268"/>
            <ac:picMk id="34" creationId="{B777BE3E-E068-4529-A06A-C6E30A5A66C2}"/>
          </ac:picMkLst>
        </pc:picChg>
      </pc:sldChg>
      <pc:sldChg chg="modSp add mod">
        <pc:chgData name="Stephanie Elliott" userId="cf0ffdcf-c74b-448f-bc86-69e49a71a951" providerId="ADAL" clId="{550B10B1-F4DA-4A62-B727-2690973BE3EE}" dt="2023-04-20T15:05:00.994" v="195" actId="14826"/>
        <pc:sldMkLst>
          <pc:docMk/>
          <pc:sldMk cId="1185626496" sldId="269"/>
        </pc:sldMkLst>
        <pc:spChg chg="mod">
          <ac:chgData name="Stephanie Elliott" userId="cf0ffdcf-c74b-448f-bc86-69e49a71a951" providerId="ADAL" clId="{550B10B1-F4DA-4A62-B727-2690973BE3EE}" dt="2023-04-20T15:04:49.585" v="193" actId="20577"/>
          <ac:spMkLst>
            <pc:docMk/>
            <pc:sldMk cId="1185626496" sldId="269"/>
            <ac:spMk id="2" creationId="{400D01AC-E789-43C1-AAB1-68AC873B11B7}"/>
          </ac:spMkLst>
        </pc:spChg>
        <pc:picChg chg="mod">
          <ac:chgData name="Stephanie Elliott" userId="cf0ffdcf-c74b-448f-bc86-69e49a71a951" providerId="ADAL" clId="{550B10B1-F4DA-4A62-B727-2690973BE3EE}" dt="2023-04-20T15:05:00.994" v="195" actId="14826"/>
          <ac:picMkLst>
            <pc:docMk/>
            <pc:sldMk cId="1185626496" sldId="269"/>
            <ac:picMk id="8" creationId="{1DB8BF50-DA92-4039-A235-002ADDC04B0F}"/>
          </ac:picMkLst>
        </pc:picChg>
        <pc:picChg chg="mod">
          <ac:chgData name="Stephanie Elliott" userId="cf0ffdcf-c74b-448f-bc86-69e49a71a951" providerId="ADAL" clId="{550B10B1-F4DA-4A62-B727-2690973BE3EE}" dt="2023-04-20T15:05:00.994" v="195" actId="14826"/>
          <ac:picMkLst>
            <pc:docMk/>
            <pc:sldMk cId="1185626496" sldId="269"/>
            <ac:picMk id="21" creationId="{54C66FD3-6D79-4D91-9AE9-3695C48CAE2C}"/>
          </ac:picMkLst>
        </pc:picChg>
        <pc:picChg chg="mod">
          <ac:chgData name="Stephanie Elliott" userId="cf0ffdcf-c74b-448f-bc86-69e49a71a951" providerId="ADAL" clId="{550B10B1-F4DA-4A62-B727-2690973BE3EE}" dt="2023-04-20T15:05:00.994" v="195" actId="14826"/>
          <ac:picMkLst>
            <pc:docMk/>
            <pc:sldMk cId="1185626496" sldId="269"/>
            <ac:picMk id="22" creationId="{EC5149D7-3424-4573-B982-A1EEA5BCC590}"/>
          </ac:picMkLst>
        </pc:picChg>
        <pc:picChg chg="mod">
          <ac:chgData name="Stephanie Elliott" userId="cf0ffdcf-c74b-448f-bc86-69e49a71a951" providerId="ADAL" clId="{550B10B1-F4DA-4A62-B727-2690973BE3EE}" dt="2023-04-20T15:05:00.994" v="195" actId="14826"/>
          <ac:picMkLst>
            <pc:docMk/>
            <pc:sldMk cId="1185626496" sldId="269"/>
            <ac:picMk id="23" creationId="{9121D648-55D3-4399-A2FA-80F42AFB6ADD}"/>
          </ac:picMkLst>
        </pc:picChg>
        <pc:picChg chg="mod">
          <ac:chgData name="Stephanie Elliott" userId="cf0ffdcf-c74b-448f-bc86-69e49a71a951" providerId="ADAL" clId="{550B10B1-F4DA-4A62-B727-2690973BE3EE}" dt="2023-04-20T15:05:00.994" v="195" actId="14826"/>
          <ac:picMkLst>
            <pc:docMk/>
            <pc:sldMk cId="1185626496" sldId="269"/>
            <ac:picMk id="24" creationId="{367C6A6B-E594-442B-BCCF-4C86EAB96142}"/>
          </ac:picMkLst>
        </pc:picChg>
        <pc:picChg chg="mod">
          <ac:chgData name="Stephanie Elliott" userId="cf0ffdcf-c74b-448f-bc86-69e49a71a951" providerId="ADAL" clId="{550B10B1-F4DA-4A62-B727-2690973BE3EE}" dt="2023-04-20T15:05:00.994" v="195" actId="14826"/>
          <ac:picMkLst>
            <pc:docMk/>
            <pc:sldMk cId="1185626496" sldId="269"/>
            <ac:picMk id="25" creationId="{19FDA4CE-5811-4458-9F95-99F86AA942ED}"/>
          </ac:picMkLst>
        </pc:picChg>
        <pc:picChg chg="mod">
          <ac:chgData name="Stephanie Elliott" userId="cf0ffdcf-c74b-448f-bc86-69e49a71a951" providerId="ADAL" clId="{550B10B1-F4DA-4A62-B727-2690973BE3EE}" dt="2023-04-20T15:05:00.994" v="195" actId="14826"/>
          <ac:picMkLst>
            <pc:docMk/>
            <pc:sldMk cId="1185626496" sldId="269"/>
            <ac:picMk id="26" creationId="{C691B9A5-41BF-4306-9371-1636BF0F3946}"/>
          </ac:picMkLst>
        </pc:picChg>
        <pc:picChg chg="mod">
          <ac:chgData name="Stephanie Elliott" userId="cf0ffdcf-c74b-448f-bc86-69e49a71a951" providerId="ADAL" clId="{550B10B1-F4DA-4A62-B727-2690973BE3EE}" dt="2023-04-20T15:05:00.994" v="195" actId="14826"/>
          <ac:picMkLst>
            <pc:docMk/>
            <pc:sldMk cId="1185626496" sldId="269"/>
            <ac:picMk id="27" creationId="{CF6D5A37-EFC7-4F3F-AE39-00A394BE1FCB}"/>
          </ac:picMkLst>
        </pc:picChg>
      </pc:sldChg>
      <pc:sldChg chg="modSp add mod">
        <pc:chgData name="Stephanie Elliott" userId="cf0ffdcf-c74b-448f-bc86-69e49a71a951" providerId="ADAL" clId="{550B10B1-F4DA-4A62-B727-2690973BE3EE}" dt="2023-04-20T15:05:37.259" v="202" actId="20577"/>
        <pc:sldMkLst>
          <pc:docMk/>
          <pc:sldMk cId="1322531980" sldId="270"/>
        </pc:sldMkLst>
        <pc:spChg chg="mod">
          <ac:chgData name="Stephanie Elliott" userId="cf0ffdcf-c74b-448f-bc86-69e49a71a951" providerId="ADAL" clId="{550B10B1-F4DA-4A62-B727-2690973BE3EE}" dt="2023-04-20T15:05:37.259" v="202" actId="20577"/>
          <ac:spMkLst>
            <pc:docMk/>
            <pc:sldMk cId="1322531980" sldId="270"/>
            <ac:spMk id="2" creationId="{400D01AC-E789-43C1-AAB1-68AC873B11B7}"/>
          </ac:spMkLst>
        </pc:spChg>
        <pc:picChg chg="mod">
          <ac:chgData name="Stephanie Elliott" userId="cf0ffdcf-c74b-448f-bc86-69e49a71a951" providerId="ADAL" clId="{550B10B1-F4DA-4A62-B727-2690973BE3EE}" dt="2023-04-20T15:05:34.221" v="197" actId="14826"/>
          <ac:picMkLst>
            <pc:docMk/>
            <pc:sldMk cId="1322531980" sldId="270"/>
            <ac:picMk id="8" creationId="{1DB8BF50-DA92-4039-A235-002ADDC04B0F}"/>
          </ac:picMkLst>
        </pc:picChg>
        <pc:picChg chg="mod">
          <ac:chgData name="Stephanie Elliott" userId="cf0ffdcf-c74b-448f-bc86-69e49a71a951" providerId="ADAL" clId="{550B10B1-F4DA-4A62-B727-2690973BE3EE}" dt="2023-04-20T15:05:34.221" v="197" actId="14826"/>
          <ac:picMkLst>
            <pc:docMk/>
            <pc:sldMk cId="1322531980" sldId="270"/>
            <ac:picMk id="21" creationId="{54C66FD3-6D79-4D91-9AE9-3695C48CAE2C}"/>
          </ac:picMkLst>
        </pc:picChg>
        <pc:picChg chg="mod">
          <ac:chgData name="Stephanie Elliott" userId="cf0ffdcf-c74b-448f-bc86-69e49a71a951" providerId="ADAL" clId="{550B10B1-F4DA-4A62-B727-2690973BE3EE}" dt="2023-04-20T15:05:34.221" v="197" actId="14826"/>
          <ac:picMkLst>
            <pc:docMk/>
            <pc:sldMk cId="1322531980" sldId="270"/>
            <ac:picMk id="22" creationId="{EC5149D7-3424-4573-B982-A1EEA5BCC590}"/>
          </ac:picMkLst>
        </pc:picChg>
        <pc:picChg chg="mod">
          <ac:chgData name="Stephanie Elliott" userId="cf0ffdcf-c74b-448f-bc86-69e49a71a951" providerId="ADAL" clId="{550B10B1-F4DA-4A62-B727-2690973BE3EE}" dt="2023-04-20T15:05:34.221" v="197" actId="14826"/>
          <ac:picMkLst>
            <pc:docMk/>
            <pc:sldMk cId="1322531980" sldId="270"/>
            <ac:picMk id="23" creationId="{9121D648-55D3-4399-A2FA-80F42AFB6ADD}"/>
          </ac:picMkLst>
        </pc:picChg>
        <pc:picChg chg="mod">
          <ac:chgData name="Stephanie Elliott" userId="cf0ffdcf-c74b-448f-bc86-69e49a71a951" providerId="ADAL" clId="{550B10B1-F4DA-4A62-B727-2690973BE3EE}" dt="2023-04-20T15:05:34.221" v="197" actId="14826"/>
          <ac:picMkLst>
            <pc:docMk/>
            <pc:sldMk cId="1322531980" sldId="270"/>
            <ac:picMk id="24" creationId="{367C6A6B-E594-442B-BCCF-4C86EAB96142}"/>
          </ac:picMkLst>
        </pc:picChg>
        <pc:picChg chg="mod">
          <ac:chgData name="Stephanie Elliott" userId="cf0ffdcf-c74b-448f-bc86-69e49a71a951" providerId="ADAL" clId="{550B10B1-F4DA-4A62-B727-2690973BE3EE}" dt="2023-04-20T15:05:34.221" v="197" actId="14826"/>
          <ac:picMkLst>
            <pc:docMk/>
            <pc:sldMk cId="1322531980" sldId="270"/>
            <ac:picMk id="25" creationId="{19FDA4CE-5811-4458-9F95-99F86AA942ED}"/>
          </ac:picMkLst>
        </pc:picChg>
        <pc:picChg chg="mod">
          <ac:chgData name="Stephanie Elliott" userId="cf0ffdcf-c74b-448f-bc86-69e49a71a951" providerId="ADAL" clId="{550B10B1-F4DA-4A62-B727-2690973BE3EE}" dt="2023-04-20T15:05:34.221" v="197" actId="14826"/>
          <ac:picMkLst>
            <pc:docMk/>
            <pc:sldMk cId="1322531980" sldId="270"/>
            <ac:picMk id="26" creationId="{C691B9A5-41BF-4306-9371-1636BF0F3946}"/>
          </ac:picMkLst>
        </pc:picChg>
        <pc:picChg chg="mod">
          <ac:chgData name="Stephanie Elliott" userId="cf0ffdcf-c74b-448f-bc86-69e49a71a951" providerId="ADAL" clId="{550B10B1-F4DA-4A62-B727-2690973BE3EE}" dt="2023-04-20T15:05:34.221" v="197" actId="14826"/>
          <ac:picMkLst>
            <pc:docMk/>
            <pc:sldMk cId="1322531980" sldId="270"/>
            <ac:picMk id="27" creationId="{CF6D5A37-EFC7-4F3F-AE39-00A394BE1FCB}"/>
          </ac:picMkLst>
        </pc:picChg>
      </pc:sldChg>
      <pc:sldChg chg="modSp add mod">
        <pc:chgData name="Stephanie Elliott" userId="cf0ffdcf-c74b-448f-bc86-69e49a71a951" providerId="ADAL" clId="{550B10B1-F4DA-4A62-B727-2690973BE3EE}" dt="2023-04-20T15:06:22.539" v="213" actId="14826"/>
        <pc:sldMkLst>
          <pc:docMk/>
          <pc:sldMk cId="3293891485" sldId="271"/>
        </pc:sldMkLst>
        <pc:spChg chg="mod">
          <ac:chgData name="Stephanie Elliott" userId="cf0ffdcf-c74b-448f-bc86-69e49a71a951" providerId="ADAL" clId="{550B10B1-F4DA-4A62-B727-2690973BE3EE}" dt="2023-04-20T15:06:12.079" v="212" actId="20577"/>
          <ac:spMkLst>
            <pc:docMk/>
            <pc:sldMk cId="3293891485" sldId="271"/>
            <ac:spMk id="2" creationId="{400D01AC-E789-43C1-AAB1-68AC873B11B7}"/>
          </ac:spMkLst>
        </pc:spChg>
        <pc:picChg chg="mod">
          <ac:chgData name="Stephanie Elliott" userId="cf0ffdcf-c74b-448f-bc86-69e49a71a951" providerId="ADAL" clId="{550B10B1-F4DA-4A62-B727-2690973BE3EE}" dt="2023-04-20T15:06:22.539" v="213" actId="14826"/>
          <ac:picMkLst>
            <pc:docMk/>
            <pc:sldMk cId="3293891485" sldId="271"/>
            <ac:picMk id="8" creationId="{1DB8BF50-DA92-4039-A235-002ADDC04B0F}"/>
          </ac:picMkLst>
        </pc:picChg>
        <pc:picChg chg="mod">
          <ac:chgData name="Stephanie Elliott" userId="cf0ffdcf-c74b-448f-bc86-69e49a71a951" providerId="ADAL" clId="{550B10B1-F4DA-4A62-B727-2690973BE3EE}" dt="2023-04-20T15:06:22.539" v="213" actId="14826"/>
          <ac:picMkLst>
            <pc:docMk/>
            <pc:sldMk cId="3293891485" sldId="271"/>
            <ac:picMk id="21" creationId="{54C66FD3-6D79-4D91-9AE9-3695C48CAE2C}"/>
          </ac:picMkLst>
        </pc:picChg>
        <pc:picChg chg="mod">
          <ac:chgData name="Stephanie Elliott" userId="cf0ffdcf-c74b-448f-bc86-69e49a71a951" providerId="ADAL" clId="{550B10B1-F4DA-4A62-B727-2690973BE3EE}" dt="2023-04-20T15:06:22.539" v="213" actId="14826"/>
          <ac:picMkLst>
            <pc:docMk/>
            <pc:sldMk cId="3293891485" sldId="271"/>
            <ac:picMk id="22" creationId="{EC5149D7-3424-4573-B982-A1EEA5BCC590}"/>
          </ac:picMkLst>
        </pc:picChg>
        <pc:picChg chg="mod">
          <ac:chgData name="Stephanie Elliott" userId="cf0ffdcf-c74b-448f-bc86-69e49a71a951" providerId="ADAL" clId="{550B10B1-F4DA-4A62-B727-2690973BE3EE}" dt="2023-04-20T15:06:22.539" v="213" actId="14826"/>
          <ac:picMkLst>
            <pc:docMk/>
            <pc:sldMk cId="3293891485" sldId="271"/>
            <ac:picMk id="23" creationId="{9121D648-55D3-4399-A2FA-80F42AFB6ADD}"/>
          </ac:picMkLst>
        </pc:picChg>
        <pc:picChg chg="mod">
          <ac:chgData name="Stephanie Elliott" userId="cf0ffdcf-c74b-448f-bc86-69e49a71a951" providerId="ADAL" clId="{550B10B1-F4DA-4A62-B727-2690973BE3EE}" dt="2023-04-20T15:06:22.539" v="213" actId="14826"/>
          <ac:picMkLst>
            <pc:docMk/>
            <pc:sldMk cId="3293891485" sldId="271"/>
            <ac:picMk id="24" creationId="{367C6A6B-E594-442B-BCCF-4C86EAB96142}"/>
          </ac:picMkLst>
        </pc:picChg>
        <pc:picChg chg="mod">
          <ac:chgData name="Stephanie Elliott" userId="cf0ffdcf-c74b-448f-bc86-69e49a71a951" providerId="ADAL" clId="{550B10B1-F4DA-4A62-B727-2690973BE3EE}" dt="2023-04-20T15:06:22.539" v="213" actId="14826"/>
          <ac:picMkLst>
            <pc:docMk/>
            <pc:sldMk cId="3293891485" sldId="271"/>
            <ac:picMk id="25" creationId="{19FDA4CE-5811-4458-9F95-99F86AA942ED}"/>
          </ac:picMkLst>
        </pc:picChg>
        <pc:picChg chg="mod">
          <ac:chgData name="Stephanie Elliott" userId="cf0ffdcf-c74b-448f-bc86-69e49a71a951" providerId="ADAL" clId="{550B10B1-F4DA-4A62-B727-2690973BE3EE}" dt="2023-04-20T15:06:22.539" v="213" actId="14826"/>
          <ac:picMkLst>
            <pc:docMk/>
            <pc:sldMk cId="3293891485" sldId="271"/>
            <ac:picMk id="26" creationId="{C691B9A5-41BF-4306-9371-1636BF0F3946}"/>
          </ac:picMkLst>
        </pc:picChg>
        <pc:picChg chg="mod">
          <ac:chgData name="Stephanie Elliott" userId="cf0ffdcf-c74b-448f-bc86-69e49a71a951" providerId="ADAL" clId="{550B10B1-F4DA-4A62-B727-2690973BE3EE}" dt="2023-04-20T15:06:22.539" v="213" actId="14826"/>
          <ac:picMkLst>
            <pc:docMk/>
            <pc:sldMk cId="3293891485" sldId="271"/>
            <ac:picMk id="27" creationId="{CF6D5A37-EFC7-4F3F-AE39-00A394BE1FCB}"/>
          </ac:picMkLst>
        </pc:picChg>
      </pc:sldChg>
      <pc:sldChg chg="modSp add mod">
        <pc:chgData name="Stephanie Elliott" userId="cf0ffdcf-c74b-448f-bc86-69e49a71a951" providerId="ADAL" clId="{550B10B1-F4DA-4A62-B727-2690973BE3EE}" dt="2023-04-20T15:06:54.457" v="220" actId="20577"/>
        <pc:sldMkLst>
          <pc:docMk/>
          <pc:sldMk cId="1335910554" sldId="272"/>
        </pc:sldMkLst>
        <pc:spChg chg="mod">
          <ac:chgData name="Stephanie Elliott" userId="cf0ffdcf-c74b-448f-bc86-69e49a71a951" providerId="ADAL" clId="{550B10B1-F4DA-4A62-B727-2690973BE3EE}" dt="2023-04-20T15:06:54.457" v="220" actId="20577"/>
          <ac:spMkLst>
            <pc:docMk/>
            <pc:sldMk cId="1335910554" sldId="272"/>
            <ac:spMk id="2" creationId="{400D01AC-E789-43C1-AAB1-68AC873B11B7}"/>
          </ac:spMkLst>
        </pc:spChg>
        <pc:picChg chg="mod">
          <ac:chgData name="Stephanie Elliott" userId="cf0ffdcf-c74b-448f-bc86-69e49a71a951" providerId="ADAL" clId="{550B10B1-F4DA-4A62-B727-2690973BE3EE}" dt="2023-04-20T15:06:51.617" v="215" actId="14826"/>
          <ac:picMkLst>
            <pc:docMk/>
            <pc:sldMk cId="1335910554" sldId="272"/>
            <ac:picMk id="8" creationId="{1DB8BF50-DA92-4039-A235-002ADDC04B0F}"/>
          </ac:picMkLst>
        </pc:picChg>
        <pc:picChg chg="mod">
          <ac:chgData name="Stephanie Elliott" userId="cf0ffdcf-c74b-448f-bc86-69e49a71a951" providerId="ADAL" clId="{550B10B1-F4DA-4A62-B727-2690973BE3EE}" dt="2023-04-20T15:06:51.617" v="215" actId="14826"/>
          <ac:picMkLst>
            <pc:docMk/>
            <pc:sldMk cId="1335910554" sldId="272"/>
            <ac:picMk id="21" creationId="{54C66FD3-6D79-4D91-9AE9-3695C48CAE2C}"/>
          </ac:picMkLst>
        </pc:picChg>
        <pc:picChg chg="mod">
          <ac:chgData name="Stephanie Elliott" userId="cf0ffdcf-c74b-448f-bc86-69e49a71a951" providerId="ADAL" clId="{550B10B1-F4DA-4A62-B727-2690973BE3EE}" dt="2023-04-20T15:06:51.617" v="215" actId="14826"/>
          <ac:picMkLst>
            <pc:docMk/>
            <pc:sldMk cId="1335910554" sldId="272"/>
            <ac:picMk id="22" creationId="{EC5149D7-3424-4573-B982-A1EEA5BCC590}"/>
          </ac:picMkLst>
        </pc:picChg>
        <pc:picChg chg="mod">
          <ac:chgData name="Stephanie Elliott" userId="cf0ffdcf-c74b-448f-bc86-69e49a71a951" providerId="ADAL" clId="{550B10B1-F4DA-4A62-B727-2690973BE3EE}" dt="2023-04-20T15:06:51.617" v="215" actId="14826"/>
          <ac:picMkLst>
            <pc:docMk/>
            <pc:sldMk cId="1335910554" sldId="272"/>
            <ac:picMk id="23" creationId="{9121D648-55D3-4399-A2FA-80F42AFB6ADD}"/>
          </ac:picMkLst>
        </pc:picChg>
        <pc:picChg chg="mod">
          <ac:chgData name="Stephanie Elliott" userId="cf0ffdcf-c74b-448f-bc86-69e49a71a951" providerId="ADAL" clId="{550B10B1-F4DA-4A62-B727-2690973BE3EE}" dt="2023-04-20T15:06:51.617" v="215" actId="14826"/>
          <ac:picMkLst>
            <pc:docMk/>
            <pc:sldMk cId="1335910554" sldId="272"/>
            <ac:picMk id="24" creationId="{367C6A6B-E594-442B-BCCF-4C86EAB96142}"/>
          </ac:picMkLst>
        </pc:picChg>
        <pc:picChg chg="mod">
          <ac:chgData name="Stephanie Elliott" userId="cf0ffdcf-c74b-448f-bc86-69e49a71a951" providerId="ADAL" clId="{550B10B1-F4DA-4A62-B727-2690973BE3EE}" dt="2023-04-20T15:06:51.617" v="215" actId="14826"/>
          <ac:picMkLst>
            <pc:docMk/>
            <pc:sldMk cId="1335910554" sldId="272"/>
            <ac:picMk id="25" creationId="{19FDA4CE-5811-4458-9F95-99F86AA942ED}"/>
          </ac:picMkLst>
        </pc:picChg>
        <pc:picChg chg="mod">
          <ac:chgData name="Stephanie Elliott" userId="cf0ffdcf-c74b-448f-bc86-69e49a71a951" providerId="ADAL" clId="{550B10B1-F4DA-4A62-B727-2690973BE3EE}" dt="2023-04-20T15:06:51.617" v="215" actId="14826"/>
          <ac:picMkLst>
            <pc:docMk/>
            <pc:sldMk cId="1335910554" sldId="272"/>
            <ac:picMk id="26" creationId="{C691B9A5-41BF-4306-9371-1636BF0F3946}"/>
          </ac:picMkLst>
        </pc:picChg>
        <pc:picChg chg="mod">
          <ac:chgData name="Stephanie Elliott" userId="cf0ffdcf-c74b-448f-bc86-69e49a71a951" providerId="ADAL" clId="{550B10B1-F4DA-4A62-B727-2690973BE3EE}" dt="2023-04-20T15:06:51.617" v="215" actId="14826"/>
          <ac:picMkLst>
            <pc:docMk/>
            <pc:sldMk cId="1335910554" sldId="272"/>
            <ac:picMk id="27" creationId="{CF6D5A37-EFC7-4F3F-AE39-00A394BE1FC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F4A01-4970-4C14-B3CD-CCA318B69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C3521-7B62-439A-BAE2-522ED2808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A0B6A-8C9E-4A6F-B9C2-59BBE633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63331-7171-4A27-874C-BD30BE0E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450DE-4DE7-4E71-B25C-08872055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04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78CD9-ED33-4494-82D2-17A21240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E6B1E-1330-46C3-92A5-54F84D9DB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746CE-0730-41FF-BB13-F374500A2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57768-6ED4-4E70-8CFB-9D1D241A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771A0-666C-482C-9B85-B105A96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5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844E7-C0C6-4E97-B58D-BEAB1BF90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B19E3-FEBD-4EB5-B9A6-801E083E8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027EE-02A1-4815-8E03-6F2908CC2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19D51-5778-42F9-9B37-A8BFA397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1C669-BDE7-43BA-BEB2-084067B90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0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FDCA-B288-4E93-91A8-FD8072D0E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AF9AE-261D-4C0B-804D-67D57A4BCB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0A1FE-550C-4BDE-94F3-EDCC82CCF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64B30-11DB-4C90-960E-DCED68FD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AF134-57CE-4BD3-9B9E-7C412D43D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A7727-38A3-4B5F-A09C-6AAE6230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26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C4413-5B33-4FEC-AD42-84E1F3D39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0311A-B463-4259-89F2-FB8B0AB14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09F93-AC36-46D5-9907-4CF9D1EFD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F9F86-EB34-4741-B6E1-A165F0462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9B23D7-B36A-4EE3-B237-9E7EFE7109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D7553F-8B8B-4E47-8604-69914ABCA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6875F7-38B9-4CB0-AA77-23FD5EC29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0B3E3E-80B9-481E-9D8A-3844EF9B4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849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0AEB3-71CC-4FEC-9291-C775F72EE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F6AFFA-B528-4D02-AA5E-DE0641AFA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EAC127-1671-49B7-A6D5-9F58CBBEE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CD4FC-968E-49E0-A127-15F38B3D4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579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25D7B-AC0E-49C7-B9FE-837C77CA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73D64F-5E3F-4B88-9C05-87C50C860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6ED8C-5FC0-42F5-B162-91C441618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3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536E-8262-4F63-918F-6514BCB43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36913-6FF2-45DA-B876-DF5DD7C58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5249B-FAD7-42DC-B15B-15E44D44E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0B807-3500-4924-92C8-112C75811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62165-77B9-485A-A8EB-00F1BCB06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1D197-99DB-4C18-835C-206E39AB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371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0D27-8DE5-47F2-B383-11EFB4D56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A6FC46-090C-4595-8417-DB2B4714B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86B59-2D73-4B9E-B0E1-57CBEB011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3A6AE3-4295-4220-BFA6-6050E471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4A484-292D-4422-9608-D854E31E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0F6F6-2A7A-4771-A256-FDF803D5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63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12852-7E4E-4645-B424-FF27D145A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879897-5CF8-4547-9BDA-90794EA6B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51A3E-B84F-469E-8AD0-9CD145BDB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33026-6184-421C-A647-E815AFD14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DD941-F31E-4C7F-A208-D78BB888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420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55CEAB-9FDA-4FC0-AA07-D8B05CADA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FE9B09-FC89-4FE5-A034-29ABDA8C9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6C0EB-BFE9-428E-BD47-B8D575399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9F182-919E-4101-A3B9-AA274D790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15643-44B1-426B-BFA5-4CC5659A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83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03023E-3B1B-46ED-A02F-939375D87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A2A09-7604-4481-81FD-383E73EA6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B3661-F0C1-4976-85A5-4916C3B1E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94551-D85F-4D2A-B958-2AC3A8824E25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BCE9A-39FE-4B55-B74A-282012C40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13AE3-3E4A-4A00-AF35-4D4D91149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6FB1F-9524-43E2-B4F7-A49A61AB6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449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dirty="0">
                <a:latin typeface="KG Blank Space Solid" panose="02000000000000000000" pitchFamily="2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F4615B2-AF61-461F-95FD-E1E19FE19DC5}"/>
              </a:ext>
            </a:extLst>
          </p:cNvPr>
          <p:cNvSpPr/>
          <p:nvPr/>
        </p:nvSpPr>
        <p:spPr>
          <a:xfrm>
            <a:off x="1618129" y="1416424"/>
            <a:ext cx="1210235" cy="16226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5D77F353-4DED-4041-97A4-28EC6D0EF738}"/>
              </a:ext>
            </a:extLst>
          </p:cNvPr>
          <p:cNvSpPr/>
          <p:nvPr/>
        </p:nvSpPr>
        <p:spPr>
          <a:xfrm>
            <a:off x="3778624" y="1416425"/>
            <a:ext cx="1976717" cy="699246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42A4A33-7EA4-4324-93DC-B1B0F28C4655}"/>
              </a:ext>
            </a:extLst>
          </p:cNvPr>
          <p:cNvSpPr/>
          <p:nvPr/>
        </p:nvSpPr>
        <p:spPr>
          <a:xfrm>
            <a:off x="6710082" y="1653989"/>
            <a:ext cx="1210235" cy="1622611"/>
          </a:xfrm>
          <a:prstGeom prst="triangle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213F964C-96BB-4236-BC23-322D49A18B1B}"/>
              </a:ext>
            </a:extLst>
          </p:cNvPr>
          <p:cNvSpPr/>
          <p:nvPr/>
        </p:nvSpPr>
        <p:spPr>
          <a:xfrm rot="5400000">
            <a:off x="9953064" y="2433919"/>
            <a:ext cx="1241612" cy="605117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0F9706B-7B4C-4231-AAFA-153AD136213A}"/>
              </a:ext>
            </a:extLst>
          </p:cNvPr>
          <p:cNvSpPr/>
          <p:nvPr/>
        </p:nvSpPr>
        <p:spPr>
          <a:xfrm rot="10800000">
            <a:off x="1862416" y="5181601"/>
            <a:ext cx="721660" cy="105335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128800C4-B32E-4C3A-8E41-984083D7261E}"/>
              </a:ext>
            </a:extLst>
          </p:cNvPr>
          <p:cNvSpPr/>
          <p:nvPr/>
        </p:nvSpPr>
        <p:spPr>
          <a:xfrm>
            <a:off x="4161864" y="4370296"/>
            <a:ext cx="1210235" cy="1071280"/>
          </a:xfrm>
          <a:prstGeom prst="triangle">
            <a:avLst>
              <a:gd name="adj" fmla="val 5370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CAA59EF-4404-4C90-A6A6-DF598F25E586}"/>
              </a:ext>
            </a:extLst>
          </p:cNvPr>
          <p:cNvSpPr/>
          <p:nvPr/>
        </p:nvSpPr>
        <p:spPr>
          <a:xfrm>
            <a:off x="7115734" y="4715435"/>
            <a:ext cx="542365" cy="16226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6DC41B8F-A47A-43D7-8B66-16F509582124}"/>
              </a:ext>
            </a:extLst>
          </p:cNvPr>
          <p:cNvSpPr/>
          <p:nvPr/>
        </p:nvSpPr>
        <p:spPr>
          <a:xfrm>
            <a:off x="9444317" y="4805084"/>
            <a:ext cx="1210235" cy="16226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34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49190A5-1232-4654-A328-900E8B5B95EF}"/>
              </a:ext>
            </a:extLst>
          </p:cNvPr>
          <p:cNvSpPr/>
          <p:nvPr/>
        </p:nvSpPr>
        <p:spPr>
          <a:xfrm>
            <a:off x="1452282" y="2438400"/>
            <a:ext cx="1730189" cy="4930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389D6B5-019D-4997-A1D8-02F177E85287}"/>
              </a:ext>
            </a:extLst>
          </p:cNvPr>
          <p:cNvSpPr/>
          <p:nvPr/>
        </p:nvSpPr>
        <p:spPr>
          <a:xfrm>
            <a:off x="3939988" y="3056965"/>
            <a:ext cx="1730189" cy="4930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19E348-B9E4-40E4-AFAD-10F09DC383BA}"/>
              </a:ext>
            </a:extLst>
          </p:cNvPr>
          <p:cNvSpPr/>
          <p:nvPr/>
        </p:nvSpPr>
        <p:spPr>
          <a:xfrm>
            <a:off x="6521822" y="1461247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110EECE-BACF-4C32-9BFA-C4CF8BDEB4C4}"/>
              </a:ext>
            </a:extLst>
          </p:cNvPr>
          <p:cNvSpPr/>
          <p:nvPr/>
        </p:nvSpPr>
        <p:spPr>
          <a:xfrm>
            <a:off x="9103657" y="2317376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A2B9089-C4A5-4BF3-B25B-26FDE266A73E}"/>
              </a:ext>
            </a:extLst>
          </p:cNvPr>
          <p:cNvSpPr/>
          <p:nvPr/>
        </p:nvSpPr>
        <p:spPr>
          <a:xfrm rot="5400000">
            <a:off x="1331258" y="5060577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50322D5-F3BF-4E8E-AEEF-3556673ED075}"/>
              </a:ext>
            </a:extLst>
          </p:cNvPr>
          <p:cNvSpPr/>
          <p:nvPr/>
        </p:nvSpPr>
        <p:spPr>
          <a:xfrm>
            <a:off x="3939988" y="4069977"/>
            <a:ext cx="1730189" cy="20932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F6F1330-1ED9-40EE-851E-5F9C80B816EC}"/>
              </a:ext>
            </a:extLst>
          </p:cNvPr>
          <p:cNvSpPr/>
          <p:nvPr/>
        </p:nvSpPr>
        <p:spPr>
          <a:xfrm>
            <a:off x="6521822" y="4195482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02FB52B-D1FB-47F4-BC88-0D27BEC6708F}"/>
              </a:ext>
            </a:extLst>
          </p:cNvPr>
          <p:cNvSpPr/>
          <p:nvPr/>
        </p:nvSpPr>
        <p:spPr>
          <a:xfrm>
            <a:off x="6521822" y="5871884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A686819-5549-4778-841B-825AF7F078CB}"/>
              </a:ext>
            </a:extLst>
          </p:cNvPr>
          <p:cNvSpPr/>
          <p:nvPr/>
        </p:nvSpPr>
        <p:spPr>
          <a:xfrm>
            <a:off x="9103657" y="6015320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B371AC-FAA1-4241-BC2B-89CF381A8D52}"/>
              </a:ext>
            </a:extLst>
          </p:cNvPr>
          <p:cNvSpPr/>
          <p:nvPr/>
        </p:nvSpPr>
        <p:spPr>
          <a:xfrm>
            <a:off x="9103656" y="5540191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027171-C3EB-4C5A-850B-06AAD4702D4A}"/>
              </a:ext>
            </a:extLst>
          </p:cNvPr>
          <p:cNvSpPr/>
          <p:nvPr/>
        </p:nvSpPr>
        <p:spPr>
          <a:xfrm>
            <a:off x="9103655" y="5038170"/>
            <a:ext cx="1730189" cy="2420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53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dirty="0">
                <a:latin typeface="KG Blank Space Solid" panose="02000000000000000000" pitchFamily="2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Equals 2">
            <a:extLst>
              <a:ext uri="{FF2B5EF4-FFF2-40B4-BE49-F238E27FC236}">
                <a16:creationId xmlns:a16="http://schemas.microsoft.com/office/drawing/2014/main" id="{4538BBF5-A46D-47D9-9E77-C6135BE092AB}"/>
              </a:ext>
            </a:extLst>
          </p:cNvPr>
          <p:cNvSpPr/>
          <p:nvPr/>
        </p:nvSpPr>
        <p:spPr>
          <a:xfrm>
            <a:off x="6987988" y="2814919"/>
            <a:ext cx="1461246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Equals 20">
            <a:extLst>
              <a:ext uri="{FF2B5EF4-FFF2-40B4-BE49-F238E27FC236}">
                <a16:creationId xmlns:a16="http://schemas.microsoft.com/office/drawing/2014/main" id="{2632271D-6887-4ACD-889E-63F347833E3F}"/>
              </a:ext>
            </a:extLst>
          </p:cNvPr>
          <p:cNvSpPr/>
          <p:nvPr/>
        </p:nvSpPr>
        <p:spPr>
          <a:xfrm>
            <a:off x="3742764" y="1219201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Equals 21">
            <a:extLst>
              <a:ext uri="{FF2B5EF4-FFF2-40B4-BE49-F238E27FC236}">
                <a16:creationId xmlns:a16="http://schemas.microsoft.com/office/drawing/2014/main" id="{E5B6ED3C-9348-4AA1-B947-26817E0E00C3}"/>
              </a:ext>
            </a:extLst>
          </p:cNvPr>
          <p:cNvSpPr/>
          <p:nvPr/>
        </p:nvSpPr>
        <p:spPr>
          <a:xfrm rot="5400000">
            <a:off x="1873623" y="5078505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Equals 22">
            <a:extLst>
              <a:ext uri="{FF2B5EF4-FFF2-40B4-BE49-F238E27FC236}">
                <a16:creationId xmlns:a16="http://schemas.microsoft.com/office/drawing/2014/main" id="{76F7AB9C-CB89-4BB5-BCBE-26FDA6CCB94F}"/>
              </a:ext>
            </a:extLst>
          </p:cNvPr>
          <p:cNvSpPr/>
          <p:nvPr/>
        </p:nvSpPr>
        <p:spPr>
          <a:xfrm rot="5400000">
            <a:off x="9513794" y="995085"/>
            <a:ext cx="909916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Equals 23">
            <a:extLst>
              <a:ext uri="{FF2B5EF4-FFF2-40B4-BE49-F238E27FC236}">
                <a16:creationId xmlns:a16="http://schemas.microsoft.com/office/drawing/2014/main" id="{983091CB-FED8-4EF2-A20D-3A1C5BC1E543}"/>
              </a:ext>
            </a:extLst>
          </p:cNvPr>
          <p:cNvSpPr/>
          <p:nvPr/>
        </p:nvSpPr>
        <p:spPr>
          <a:xfrm rot="5400000">
            <a:off x="753034" y="2362199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Equals 24">
            <a:extLst>
              <a:ext uri="{FF2B5EF4-FFF2-40B4-BE49-F238E27FC236}">
                <a16:creationId xmlns:a16="http://schemas.microsoft.com/office/drawing/2014/main" id="{813D4EB6-EBB7-4C6E-896D-E4B0C5C92808}"/>
              </a:ext>
            </a:extLst>
          </p:cNvPr>
          <p:cNvSpPr/>
          <p:nvPr/>
        </p:nvSpPr>
        <p:spPr>
          <a:xfrm rot="5400000">
            <a:off x="1057835" y="5078505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6" name="Equals 25">
            <a:extLst>
              <a:ext uri="{FF2B5EF4-FFF2-40B4-BE49-F238E27FC236}">
                <a16:creationId xmlns:a16="http://schemas.microsoft.com/office/drawing/2014/main" id="{9057E642-4E38-4CFB-B702-479EABC91408}"/>
              </a:ext>
            </a:extLst>
          </p:cNvPr>
          <p:cNvSpPr/>
          <p:nvPr/>
        </p:nvSpPr>
        <p:spPr>
          <a:xfrm rot="5400000">
            <a:off x="3682252" y="4621307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7" name="Equals 26">
            <a:extLst>
              <a:ext uri="{FF2B5EF4-FFF2-40B4-BE49-F238E27FC236}">
                <a16:creationId xmlns:a16="http://schemas.microsoft.com/office/drawing/2014/main" id="{E0E065E8-F2E4-4541-8182-558D9286EF6E}"/>
              </a:ext>
            </a:extLst>
          </p:cNvPr>
          <p:cNvSpPr/>
          <p:nvPr/>
        </p:nvSpPr>
        <p:spPr>
          <a:xfrm rot="3304484">
            <a:off x="5872650" y="4975949"/>
            <a:ext cx="212463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8" name="Equals 27">
            <a:extLst>
              <a:ext uri="{FF2B5EF4-FFF2-40B4-BE49-F238E27FC236}">
                <a16:creationId xmlns:a16="http://schemas.microsoft.com/office/drawing/2014/main" id="{11B030CE-ECB2-45A1-9355-468598D6902B}"/>
              </a:ext>
            </a:extLst>
          </p:cNvPr>
          <p:cNvSpPr/>
          <p:nvPr/>
        </p:nvSpPr>
        <p:spPr>
          <a:xfrm rot="5400000">
            <a:off x="9921692" y="5533463"/>
            <a:ext cx="909915" cy="1120588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10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Imagination workout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0474E2-CB83-412B-9640-0C6587650BB1}"/>
              </a:ext>
            </a:extLst>
          </p:cNvPr>
          <p:cNvSpPr/>
          <p:nvPr/>
        </p:nvSpPr>
        <p:spPr>
          <a:xfrm>
            <a:off x="1541929" y="2075330"/>
            <a:ext cx="1362636" cy="1389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34F022-775D-4F00-8116-89AD3C30453F}"/>
              </a:ext>
            </a:extLst>
          </p:cNvPr>
          <p:cNvSpPr/>
          <p:nvPr/>
        </p:nvSpPr>
        <p:spPr>
          <a:xfrm>
            <a:off x="4052046" y="2066365"/>
            <a:ext cx="224119" cy="1389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CEEF3E-989B-48D5-AC9B-FF135836DF85}"/>
              </a:ext>
            </a:extLst>
          </p:cNvPr>
          <p:cNvSpPr/>
          <p:nvPr/>
        </p:nvSpPr>
        <p:spPr>
          <a:xfrm>
            <a:off x="6705599" y="1371600"/>
            <a:ext cx="1362636" cy="13895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12EFA1-5AFC-483F-A899-4C5B0D204AD9}"/>
              </a:ext>
            </a:extLst>
          </p:cNvPr>
          <p:cNvSpPr/>
          <p:nvPr/>
        </p:nvSpPr>
        <p:spPr>
          <a:xfrm>
            <a:off x="9152964" y="2129118"/>
            <a:ext cx="412377" cy="672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65B114-9D70-4560-AF2A-A87E74D08B5C}"/>
              </a:ext>
            </a:extLst>
          </p:cNvPr>
          <p:cNvSpPr/>
          <p:nvPr/>
        </p:nvSpPr>
        <p:spPr>
          <a:xfrm>
            <a:off x="10172699" y="2120153"/>
            <a:ext cx="412377" cy="672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82DC85-1373-45AB-906B-7890D0224C7E}"/>
              </a:ext>
            </a:extLst>
          </p:cNvPr>
          <p:cNvSpPr/>
          <p:nvPr/>
        </p:nvSpPr>
        <p:spPr>
          <a:xfrm>
            <a:off x="1411941" y="4083424"/>
            <a:ext cx="1138518" cy="2344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1E5624-802A-4A9E-87A9-ECCEDAD83890}"/>
              </a:ext>
            </a:extLst>
          </p:cNvPr>
          <p:cNvSpPr/>
          <p:nvPr/>
        </p:nvSpPr>
        <p:spPr>
          <a:xfrm>
            <a:off x="4276165" y="5638799"/>
            <a:ext cx="1344707" cy="672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F29276-8AF3-4E0C-B233-81BF4AFD42C4}"/>
              </a:ext>
            </a:extLst>
          </p:cNvPr>
          <p:cNvSpPr/>
          <p:nvPr/>
        </p:nvSpPr>
        <p:spPr>
          <a:xfrm>
            <a:off x="6284258" y="5878604"/>
            <a:ext cx="2205318" cy="1927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23A2C-8900-498E-8855-96769883EEF5}"/>
              </a:ext>
            </a:extLst>
          </p:cNvPr>
          <p:cNvSpPr/>
          <p:nvPr/>
        </p:nvSpPr>
        <p:spPr>
          <a:xfrm>
            <a:off x="10585076" y="4083424"/>
            <a:ext cx="412377" cy="2227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51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cloud…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8646F3-24ED-43B1-8928-20A8DB3AB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305" y="2088777"/>
            <a:ext cx="934802" cy="7530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89FB7A2-DF92-497B-B614-20BBE9BC6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101" y="2088777"/>
            <a:ext cx="934802" cy="7530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299571-37DA-4BEE-8AC0-8DF318A1A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594" y="2088777"/>
            <a:ext cx="934802" cy="75303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F65B38-7CFA-466F-8DAE-1EC94F0DD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390" y="2088777"/>
            <a:ext cx="934802" cy="75303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B705B3C-9734-4AEE-8A1A-B13EFAB96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305" y="4885764"/>
            <a:ext cx="934802" cy="7530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98E6A23-D564-45E1-980A-8E5FFDCBF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101" y="4885764"/>
            <a:ext cx="934802" cy="75303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EEFE241-6A32-4D63-AF0A-AF191820D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594" y="4885764"/>
            <a:ext cx="934802" cy="75303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65EF4E7-F1C2-4F21-AA5F-B0E10DD42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390" y="4885764"/>
            <a:ext cx="934802" cy="75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19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bat…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8646F3-24ED-43B1-8928-20A8DB3AB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8277" y="2088777"/>
            <a:ext cx="756857" cy="7530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89FB7A2-DF92-497B-B614-20BBE9BC6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1073" y="2088777"/>
            <a:ext cx="756857" cy="7530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299571-37DA-4BEE-8AC0-8DF318A1A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6566" y="2088777"/>
            <a:ext cx="756857" cy="75303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F65B38-7CFA-466F-8DAE-1EC94F0DD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89362" y="2088777"/>
            <a:ext cx="756857" cy="75303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B705B3C-9734-4AEE-8A1A-B13EFAB96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8277" y="4885764"/>
            <a:ext cx="756857" cy="7530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98E6A23-D564-45E1-980A-8E5FFDCBF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1073" y="4885764"/>
            <a:ext cx="756857" cy="75303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EEFE241-6A32-4D63-AF0A-AF191820D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6566" y="4885764"/>
            <a:ext cx="756857" cy="75303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65EF4E7-F1C2-4F21-AA5F-B0E10DD42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89362" y="4885764"/>
            <a:ext cx="756857" cy="75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06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star…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A7A70E-178B-40FD-87E4-745CC735B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282" y="1847324"/>
            <a:ext cx="1661930" cy="11282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0F91C4-2F7D-4085-9986-802631DF9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17" y="1847323"/>
            <a:ext cx="1661930" cy="112828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3255BD8-CBDE-4FB5-AEE5-84FC1953A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953" y="1901154"/>
            <a:ext cx="1661930" cy="112828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507002-C45C-4DEB-BBE7-6C4087C30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88" y="1901153"/>
            <a:ext cx="1661930" cy="112828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292E4C-16DE-4898-9E28-460E5359B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282" y="4620376"/>
            <a:ext cx="1661930" cy="112828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E21D6F-EBD5-47AF-BCCD-2DB240026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17" y="4620375"/>
            <a:ext cx="1661930" cy="112828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18C97AF-048B-476C-A64F-CDC2DCEEA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953" y="4674206"/>
            <a:ext cx="1661930" cy="112828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8F977B2-1D8C-4E49-B6F7-9DF5AD1E1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88" y="4674205"/>
            <a:ext cx="1661930" cy="112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1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snowman…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DECF63-08D1-4A9B-96AB-E64BF7D14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41" y="1375461"/>
            <a:ext cx="815411" cy="22176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B081A96-F5C0-4D80-A84A-2DD91CFD5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41" y="4072795"/>
            <a:ext cx="815411" cy="221761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3CCFCBF-BCC2-480B-AE3B-825BF25F0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906" y="1375461"/>
            <a:ext cx="815411" cy="22176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F278013-4916-4F20-AB3A-A8067FD0D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906" y="4072795"/>
            <a:ext cx="815411" cy="221761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E287FF8-C6C1-4D99-85E9-2092CEFA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271" y="1375461"/>
            <a:ext cx="815411" cy="22176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F529C9-7229-42C8-B4AA-E56366EDC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271" y="4072795"/>
            <a:ext cx="815411" cy="221761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02CF1D-DED8-44B0-9555-497AC8780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636" y="1375461"/>
            <a:ext cx="815411" cy="221761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77BE3E-E068-4529-A06A-C6E30A5A6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636" y="4072795"/>
            <a:ext cx="815411" cy="221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84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an arrow…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594" y="1375461"/>
            <a:ext cx="845893" cy="20423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594" y="4160432"/>
            <a:ext cx="845893" cy="20423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959" y="1409794"/>
            <a:ext cx="845893" cy="204233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959" y="4194765"/>
            <a:ext cx="845893" cy="204233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652" y="1409794"/>
            <a:ext cx="845893" cy="204233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652" y="4194765"/>
            <a:ext cx="845893" cy="20423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6017" y="1444127"/>
            <a:ext cx="845893" cy="20423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6017" y="4229098"/>
            <a:ext cx="845893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7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tree…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594" y="1528476"/>
            <a:ext cx="845893" cy="17363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594" y="4313447"/>
            <a:ext cx="845893" cy="17363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959" y="1562809"/>
            <a:ext cx="845893" cy="17363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959" y="4347780"/>
            <a:ext cx="845893" cy="17363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8652" y="1562809"/>
            <a:ext cx="845893" cy="17363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8652" y="4347780"/>
            <a:ext cx="845893" cy="17363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6017" y="1597142"/>
            <a:ext cx="845893" cy="17363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6017" y="4382113"/>
            <a:ext cx="845893" cy="173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26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heart…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594" y="1798429"/>
            <a:ext cx="845893" cy="1196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594" y="4583400"/>
            <a:ext cx="845893" cy="1196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959" y="1832762"/>
            <a:ext cx="845893" cy="119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959" y="4617733"/>
            <a:ext cx="845893" cy="1196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8652" y="1832762"/>
            <a:ext cx="845893" cy="1196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8652" y="4617733"/>
            <a:ext cx="845893" cy="119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6017" y="1867095"/>
            <a:ext cx="845893" cy="1196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6017" y="4652066"/>
            <a:ext cx="845893" cy="11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31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butterfly…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2206" y="1798429"/>
            <a:ext cx="666668" cy="1196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2206" y="4583400"/>
            <a:ext cx="666668" cy="1196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9571" y="1832762"/>
            <a:ext cx="666668" cy="119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9571" y="4617733"/>
            <a:ext cx="666668" cy="1196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264" y="1832762"/>
            <a:ext cx="666668" cy="1196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264" y="4617733"/>
            <a:ext cx="666668" cy="119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5629" y="1867095"/>
            <a:ext cx="666668" cy="1196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5629" y="4652066"/>
            <a:ext cx="666668" cy="11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91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01AC-E789-43C1-AAB1-68AC873B1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565" y="242048"/>
            <a:ext cx="10192870" cy="75303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It’s not a donut… it’s a…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0FED4-2D9F-46EC-9081-0BA15B67B926}"/>
              </a:ext>
            </a:extLst>
          </p:cNvPr>
          <p:cNvSpPr/>
          <p:nvPr/>
        </p:nvSpPr>
        <p:spPr>
          <a:xfrm>
            <a:off x="99956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2854A-60A7-406C-A3B2-68B5A4C7099C}"/>
              </a:ext>
            </a:extLst>
          </p:cNvPr>
          <p:cNvSpPr/>
          <p:nvPr/>
        </p:nvSpPr>
        <p:spPr>
          <a:xfrm>
            <a:off x="358140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CC9B9-1F9F-447D-9E87-D03AF73BA254}"/>
              </a:ext>
            </a:extLst>
          </p:cNvPr>
          <p:cNvSpPr/>
          <p:nvPr/>
        </p:nvSpPr>
        <p:spPr>
          <a:xfrm>
            <a:off x="6163235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56993-9301-4759-998F-7AB627DA55A8}"/>
              </a:ext>
            </a:extLst>
          </p:cNvPr>
          <p:cNvSpPr/>
          <p:nvPr/>
        </p:nvSpPr>
        <p:spPr>
          <a:xfrm>
            <a:off x="8745070" y="1219201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2F167-17DC-47CF-9E90-3CDFE9B7FA80}"/>
              </a:ext>
            </a:extLst>
          </p:cNvPr>
          <p:cNvSpPr/>
          <p:nvPr/>
        </p:nvSpPr>
        <p:spPr>
          <a:xfrm>
            <a:off x="99956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77A60-9C30-4043-A083-9ACC02D6587A}"/>
              </a:ext>
            </a:extLst>
          </p:cNvPr>
          <p:cNvSpPr/>
          <p:nvPr/>
        </p:nvSpPr>
        <p:spPr>
          <a:xfrm>
            <a:off x="358140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58F5D-4628-483C-BCBD-4E80B7FEA48D}"/>
              </a:ext>
            </a:extLst>
          </p:cNvPr>
          <p:cNvSpPr/>
          <p:nvPr/>
        </p:nvSpPr>
        <p:spPr>
          <a:xfrm>
            <a:off x="6163235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EE212-C6E2-4E37-A9AE-6FED7374CEAB}"/>
              </a:ext>
            </a:extLst>
          </p:cNvPr>
          <p:cNvSpPr/>
          <p:nvPr/>
        </p:nvSpPr>
        <p:spPr>
          <a:xfrm>
            <a:off x="8745070" y="3935507"/>
            <a:ext cx="2447365" cy="24921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BF50-DA92-4039-A235-002ADDC0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1642" y="1798429"/>
            <a:ext cx="507796" cy="1196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C66FD3-6D79-4D91-9AE9-3695C48C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1642" y="4583400"/>
            <a:ext cx="507796" cy="1196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149D7-3424-4573-B982-A1EEA5BC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9007" y="1832762"/>
            <a:ext cx="507796" cy="119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21D648-55D3-4399-A2FA-80F42AFB6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9007" y="4617733"/>
            <a:ext cx="507796" cy="1196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7C6A6B-E594-442B-BCCF-4C86EAB96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700" y="1832762"/>
            <a:ext cx="507796" cy="1196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DA4CE-5811-4458-9F95-99F86AA9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700" y="4617733"/>
            <a:ext cx="507796" cy="119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691B9A5-41BF-4306-9371-1636BF0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5065" y="1867095"/>
            <a:ext cx="507796" cy="1196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6D5A37-EFC7-4F3F-AE39-00A394BE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5065" y="4652066"/>
            <a:ext cx="507796" cy="11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10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80</Words>
  <Application>Microsoft Office PowerPoint</Application>
  <PresentationFormat>Widescreen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Gill Sans MT</vt:lpstr>
      <vt:lpstr>KG Blank Space Solid</vt:lpstr>
      <vt:lpstr>Office Theme</vt:lpstr>
      <vt:lpstr>Imagination workout</vt:lpstr>
      <vt:lpstr>Imagination workout</vt:lpstr>
      <vt:lpstr>Imagination workout</vt:lpstr>
      <vt:lpstr>Imagination workout</vt:lpstr>
      <vt:lpstr>It’s not a cloud… it’s a…</vt:lpstr>
      <vt:lpstr>It’s not a bat… it’s a…</vt:lpstr>
      <vt:lpstr>It’s not a star… it’s a…</vt:lpstr>
      <vt:lpstr>It’s not a snowman… it’s a…</vt:lpstr>
      <vt:lpstr>It’s not an arrow… it’s a…</vt:lpstr>
      <vt:lpstr>It’s not a tree… it’s a…</vt:lpstr>
      <vt:lpstr>It’s not a heart… it’s a…</vt:lpstr>
      <vt:lpstr>It’s not a butterfly… it’s a…</vt:lpstr>
      <vt:lpstr>It’s not a donut… it’s a…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Imagination workout</dc:title>
  <dc:creator>Stephanie Elliott</dc:creator>
  <cp:lastModifiedBy>Stephanie Elliott</cp:lastModifiedBy>
  <cp:revision>5</cp:revision>
  <cp:lastPrinted>2023-03-17T07:32:26Z</cp:lastPrinted>
  <dcterms:created xsi:type="dcterms:W3CDTF">2023-01-27T14:07:32Z</dcterms:created>
  <dcterms:modified xsi:type="dcterms:W3CDTF">2023-04-20T15:09:42Z</dcterms:modified>
</cp:coreProperties>
</file>