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696"/>
    <a:srgbClr val="009999"/>
    <a:srgbClr val="33CCCC"/>
    <a:srgbClr val="FF0066"/>
    <a:srgbClr val="003366"/>
    <a:srgbClr val="33CC33"/>
    <a:srgbClr val="E7E200"/>
    <a:srgbClr val="FFFF00"/>
    <a:srgbClr val="FF66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949D7-C200-425C-9C89-2DCBFB6D9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A7FD1-A8D9-4139-AB90-411D357C9A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421CC-371A-4844-B99A-46418BCAB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A23F4-9819-4BFF-9EE5-56AB083F29EB}" type="datetimeFigureOut">
              <a:rPr lang="en-GB" smtClean="0"/>
              <a:t>14/08/2022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E5F0B-CBAA-4AB4-8416-02773B47A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46E53-2C6D-4061-AC62-4AEA0FE5D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2DC7F-34B0-4F06-94E8-5E3AE4390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09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75A28-5C63-4ED9-ADD2-348F1FC9A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2CAAF-2E17-4F66-9216-8607E104F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D14C8-93BD-44A6-9A96-A63E1C6B6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A23F4-9819-4BFF-9EE5-56AB083F29EB}" type="datetimeFigureOut">
              <a:rPr lang="en-GB" smtClean="0"/>
              <a:t>14/08/2022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CFB23-3279-498A-8209-C3C93F785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839344-13F2-4753-9F70-C75E034BE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2DC7F-34B0-4F06-94E8-5E3AE4390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111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5FF81-B06E-4B38-B79F-22DA51CBD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316D14-9C60-4B00-8C9A-B40C3406F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1C73F-57AE-419A-BEDE-E7B1CE329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A23F4-9819-4BFF-9EE5-56AB083F29EB}" type="datetimeFigureOut">
              <a:rPr lang="en-GB" smtClean="0"/>
              <a:t>14/08/2022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6D8B8-B53A-42E9-996D-D314CD354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C05CD-6CCD-4C3A-92D8-F6148C710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2DC7F-34B0-4F06-94E8-5E3AE4390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87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39E86-40AF-4DBD-8109-97C3480F0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FFFE0-75A0-4986-8918-F820FFECDC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46C4E9-0661-4027-97F4-48FA37F3A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630475-07EC-4F4F-AAD2-9FE493D9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A23F4-9819-4BFF-9EE5-56AB083F29EB}" type="datetimeFigureOut">
              <a:rPr lang="en-GB" smtClean="0"/>
              <a:t>14/08/2022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1F1942-A8C3-433C-8D15-D4F03BDBF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791A1E-04E7-46EF-A6A2-01A31BE54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2DC7F-34B0-4F06-94E8-5E3AE4390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105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B0030-1CAB-4907-8300-2E267DB90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34313-E0F0-45A7-9D01-3C899BCAD3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C2102-253E-4CF2-B48D-0E3F31883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63F470-9F1F-4D72-8947-AE24FBE5F8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ABBF87-95BE-4AFA-B47A-AD57DC8BC8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8E6EE0-A438-48B3-BF7D-B02DF83CF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A23F4-9819-4BFF-9EE5-56AB083F29EB}" type="datetimeFigureOut">
              <a:rPr lang="en-GB" smtClean="0"/>
              <a:t>14/08/2022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CC8E19-2AEE-4E5E-9B36-7E406B38A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9CDFCB-EDAA-4FC0-8537-69E6775DD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2DC7F-34B0-4F06-94E8-5E3AE4390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851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ED62C-D05E-40B9-A307-2BD61FBC0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82788F-E4B3-4207-A7EE-CCE6E81B8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A23F4-9819-4BFF-9EE5-56AB083F29EB}" type="datetimeFigureOut">
              <a:rPr lang="en-GB" smtClean="0"/>
              <a:t>14/08/2022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D3DD86-8AA1-49C1-A00D-51F0881D3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829DE0-CC05-4C5D-821B-4A99D35A4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2DC7F-34B0-4F06-94E8-5E3AE4390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308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73CF2D-B711-49DD-801F-2314C679F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A23F4-9819-4BFF-9EE5-56AB083F29EB}" type="datetimeFigureOut">
              <a:rPr lang="en-GB" smtClean="0"/>
              <a:t>14/08/2022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058530-3F08-4D4C-846F-C8279F78C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42308A-908D-4F2B-9F25-CF97653D5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2DC7F-34B0-4F06-94E8-5E3AE4390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874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D1892-BD92-4A63-AF03-0D2C7B9E6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D945D-1F6E-4F65-9F17-2680AB562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F7D640-4AC4-42F8-B2A0-52DF696F7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4C17C-A5D3-4A38-95D0-289585DAD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A23F4-9819-4BFF-9EE5-56AB083F29EB}" type="datetimeFigureOut">
              <a:rPr lang="en-GB" smtClean="0"/>
              <a:t>14/08/2022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F8D903-5C7E-4807-BCAF-DEFF99F59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0EE7A0-7EB3-405A-ACE5-4742ED246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2DC7F-34B0-4F06-94E8-5E3AE4390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286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25504-EF87-45C6-8132-BE4CAC9B6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98B01-E33E-49AC-8138-2DD44961D2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1DD8D6-9D03-4565-9C52-A895DA29ED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B9FA10-5F62-45AD-8EE2-25A0D8A9B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A23F4-9819-4BFF-9EE5-56AB083F29EB}" type="datetimeFigureOut">
              <a:rPr lang="en-GB" smtClean="0"/>
              <a:t>14/08/2022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9E8B2E-D565-4ACD-AAC7-7D437BE9A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F610F5-1AD3-416B-A52B-F2A1F09EA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2DC7F-34B0-4F06-94E8-5E3AE4390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3486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295D2-62D5-4265-BA61-B14DC479E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B3987C-26BB-450C-8D2C-8842D9B703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E1651-C383-4D32-8D46-10E82A835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A23F4-9819-4BFF-9EE5-56AB083F29EB}" type="datetimeFigureOut">
              <a:rPr lang="en-GB" smtClean="0"/>
              <a:t>14/08/2022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84EE5-D568-4B51-9949-E917B2ED1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EEEA3-FDCC-4B9A-BC98-DC48C996A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2DC7F-34B0-4F06-94E8-5E3AE4390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763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E00D72-8AD6-49CF-819A-D007A4352B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98946F-D786-4037-8F9F-B9CF341790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54FAFE-503C-4015-A08A-877EFF434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A23F4-9819-4BFF-9EE5-56AB083F29EB}" type="datetimeFigureOut">
              <a:rPr lang="en-GB" smtClean="0"/>
              <a:t>14/08/2022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6209F-7D62-461F-884D-E6FE96558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61AE4-7B7F-4191-96C8-B09615294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2DC7F-34B0-4F06-94E8-5E3AE4390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518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FA6E2E-C684-4506-A95C-89914ACB8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E0BD0-C65F-4280-BF40-E443B91F7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20D77-C03E-4B8B-BAA4-2E49608096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A23F4-9819-4BFF-9EE5-56AB083F29EB}" type="datetimeFigureOut">
              <a:rPr lang="en-GB" smtClean="0"/>
              <a:t>14/08/2022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D817D-5623-4354-B044-7D5A45BA4E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1037A-D9E8-4566-8540-EFF274F74A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2DC7F-34B0-4F06-94E8-5E3AE4390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075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AF578C7-A2F7-463B-920B-F62594B3913C}"/>
              </a:ext>
            </a:extLst>
          </p:cNvPr>
          <p:cNvGrpSpPr/>
          <p:nvPr/>
        </p:nvGrpSpPr>
        <p:grpSpPr>
          <a:xfrm>
            <a:off x="281056" y="134628"/>
            <a:ext cx="4762884" cy="3221355"/>
            <a:chOff x="1" y="0"/>
            <a:chExt cx="4763135" cy="322166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3340F8B-47AC-4984-B669-9288AC79F566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8" name="Rounded Rectangle 196">
                <a:extLst>
                  <a:ext uri="{FF2B5EF4-FFF2-40B4-BE49-F238E27FC236}">
                    <a16:creationId xmlns:a16="http://schemas.microsoft.com/office/drawing/2014/main" id="{871EC864-F4DE-4259-83BD-B0F3CA4B7F58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C00000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3C5E4C4-B424-4B95-87BC-3F7FF3AD13A5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Text Box 2">
                <a:extLst>
                  <a:ext uri="{FF2B5EF4-FFF2-40B4-BE49-F238E27FC236}">
                    <a16:creationId xmlns:a16="http://schemas.microsoft.com/office/drawing/2014/main" id="{242F3FD1-E714-4F8E-9938-7365B42298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9D9E3712-4116-45BE-9784-C009399014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Exercise books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750567-ABDA-4CC5-8B22-AA114740C763}"/>
              </a:ext>
            </a:extLst>
          </p:cNvPr>
          <p:cNvGrpSpPr/>
          <p:nvPr/>
        </p:nvGrpSpPr>
        <p:grpSpPr>
          <a:xfrm>
            <a:off x="240295" y="3492494"/>
            <a:ext cx="4762884" cy="3221355"/>
            <a:chOff x="1" y="0"/>
            <a:chExt cx="4763135" cy="322166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5CB832C-964A-4FCC-AD13-99B6D937E169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32" name="Rounded Rectangle 196">
                <a:extLst>
                  <a:ext uri="{FF2B5EF4-FFF2-40B4-BE49-F238E27FC236}">
                    <a16:creationId xmlns:a16="http://schemas.microsoft.com/office/drawing/2014/main" id="{0B543ADB-E37A-452E-9BA6-00FC2B139DC4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C00000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3E7822C-9BAB-4F55-B598-3EC4246F45BB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Text Box 2">
                <a:extLst>
                  <a:ext uri="{FF2B5EF4-FFF2-40B4-BE49-F238E27FC236}">
                    <a16:creationId xmlns:a16="http://schemas.microsoft.com/office/drawing/2014/main" id="{A62739A9-75FC-4553-9851-5D5EBA3C6D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Text Box 2">
              <a:extLst>
                <a:ext uri="{FF2B5EF4-FFF2-40B4-BE49-F238E27FC236}">
                  <a16:creationId xmlns:a16="http://schemas.microsoft.com/office/drawing/2014/main" id="{FEF3A7AE-1EFC-417B-94CE-A95A3A36EF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Exercise books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0BAF8E-730C-4FA0-8656-6D920B37E331}"/>
              </a:ext>
            </a:extLst>
          </p:cNvPr>
          <p:cNvGrpSpPr/>
          <p:nvPr/>
        </p:nvGrpSpPr>
        <p:grpSpPr>
          <a:xfrm>
            <a:off x="6177031" y="134627"/>
            <a:ext cx="4762884" cy="3221355"/>
            <a:chOff x="1" y="0"/>
            <a:chExt cx="4763135" cy="3221665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CADCFD4-43EF-4BB9-8DDF-7667CCF55522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38" name="Rounded Rectangle 196">
                <a:extLst>
                  <a:ext uri="{FF2B5EF4-FFF2-40B4-BE49-F238E27FC236}">
                    <a16:creationId xmlns:a16="http://schemas.microsoft.com/office/drawing/2014/main" id="{CD88E4CF-7DC7-43A2-8847-7EF676FEA374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C00000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1188399-A1D5-4471-BB37-2B86FD7978AA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Text Box 2">
                <a:extLst>
                  <a:ext uri="{FF2B5EF4-FFF2-40B4-BE49-F238E27FC236}">
                    <a16:creationId xmlns:a16="http://schemas.microsoft.com/office/drawing/2014/main" id="{D6B43CCF-0C08-46B2-87EB-B436EBD128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7" name="Text Box 2">
              <a:extLst>
                <a:ext uri="{FF2B5EF4-FFF2-40B4-BE49-F238E27FC236}">
                  <a16:creationId xmlns:a16="http://schemas.microsoft.com/office/drawing/2014/main" id="{C64B22F5-1FF9-485B-B052-ECCE0E0A22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Exercise books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29C46DA-4B9B-4B3C-8288-601CF45FFC9E}"/>
              </a:ext>
            </a:extLst>
          </p:cNvPr>
          <p:cNvGrpSpPr/>
          <p:nvPr/>
        </p:nvGrpSpPr>
        <p:grpSpPr>
          <a:xfrm>
            <a:off x="6190682" y="3540514"/>
            <a:ext cx="4762884" cy="3221355"/>
            <a:chOff x="1" y="0"/>
            <a:chExt cx="4763135" cy="322166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02A957A-A954-47A4-8786-9503C225E9A7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44" name="Rounded Rectangle 196">
                <a:extLst>
                  <a:ext uri="{FF2B5EF4-FFF2-40B4-BE49-F238E27FC236}">
                    <a16:creationId xmlns:a16="http://schemas.microsoft.com/office/drawing/2014/main" id="{790A60CE-DE1A-4191-ABFF-E4265758C208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FF6600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30FE910-E407-4F78-85F3-02DE221D6247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Text Box 2">
                <a:extLst>
                  <a:ext uri="{FF2B5EF4-FFF2-40B4-BE49-F238E27FC236}">
                    <a16:creationId xmlns:a16="http://schemas.microsoft.com/office/drawing/2014/main" id="{B6F3901F-0E3F-4CCF-8865-E290F2E3D2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3" name="Text Box 2">
              <a:extLst>
                <a:ext uri="{FF2B5EF4-FFF2-40B4-BE49-F238E27FC236}">
                  <a16:creationId xmlns:a16="http://schemas.microsoft.com/office/drawing/2014/main" id="{C50D7A0B-BE3B-4D98-8529-91989E451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Text books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4108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AF578C7-A2F7-463B-920B-F62594B3913C}"/>
              </a:ext>
            </a:extLst>
          </p:cNvPr>
          <p:cNvGrpSpPr/>
          <p:nvPr/>
        </p:nvGrpSpPr>
        <p:grpSpPr>
          <a:xfrm>
            <a:off x="281056" y="134628"/>
            <a:ext cx="4762884" cy="3221355"/>
            <a:chOff x="1" y="0"/>
            <a:chExt cx="4763135" cy="322166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3340F8B-47AC-4984-B669-9288AC79F566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8" name="Rounded Rectangle 196">
                <a:extLst>
                  <a:ext uri="{FF2B5EF4-FFF2-40B4-BE49-F238E27FC236}">
                    <a16:creationId xmlns:a16="http://schemas.microsoft.com/office/drawing/2014/main" id="{871EC864-F4DE-4259-83BD-B0F3CA4B7F58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FF6600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3C5E4C4-B424-4B95-87BC-3F7FF3AD13A5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Text Box 2">
                <a:extLst>
                  <a:ext uri="{FF2B5EF4-FFF2-40B4-BE49-F238E27FC236}">
                    <a16:creationId xmlns:a16="http://schemas.microsoft.com/office/drawing/2014/main" id="{242F3FD1-E714-4F8E-9938-7365B42298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9D9E3712-4116-45BE-9784-C009399014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>
                  <a:solidFill>
                    <a:sysClr val="windowText" lastClr="000000"/>
                  </a:solidFill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Messages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750567-ABDA-4CC5-8B22-AA114740C763}"/>
              </a:ext>
            </a:extLst>
          </p:cNvPr>
          <p:cNvGrpSpPr/>
          <p:nvPr/>
        </p:nvGrpSpPr>
        <p:grpSpPr>
          <a:xfrm>
            <a:off x="240295" y="3492494"/>
            <a:ext cx="4762884" cy="3221355"/>
            <a:chOff x="1" y="0"/>
            <a:chExt cx="4763135" cy="322166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5CB832C-964A-4FCC-AD13-99B6D937E169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32" name="Rounded Rectangle 196">
                <a:extLst>
                  <a:ext uri="{FF2B5EF4-FFF2-40B4-BE49-F238E27FC236}">
                    <a16:creationId xmlns:a16="http://schemas.microsoft.com/office/drawing/2014/main" id="{0B543ADB-E37A-452E-9BA6-00FC2B139DC4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E7E200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3E7822C-9BAB-4F55-B598-3EC4246F45BB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Text Box 2">
                <a:extLst>
                  <a:ext uri="{FF2B5EF4-FFF2-40B4-BE49-F238E27FC236}">
                    <a16:creationId xmlns:a16="http://schemas.microsoft.com/office/drawing/2014/main" id="{A62739A9-75FC-4553-9851-5D5EBA3C6D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Text Box 2">
              <a:extLst>
                <a:ext uri="{FF2B5EF4-FFF2-40B4-BE49-F238E27FC236}">
                  <a16:creationId xmlns:a16="http://schemas.microsoft.com/office/drawing/2014/main" id="{FEF3A7AE-1EFC-417B-94CE-A95A3A36EF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0BAF8E-730C-4FA0-8656-6D920B37E331}"/>
              </a:ext>
            </a:extLst>
          </p:cNvPr>
          <p:cNvGrpSpPr/>
          <p:nvPr/>
        </p:nvGrpSpPr>
        <p:grpSpPr>
          <a:xfrm>
            <a:off x="6569021" y="3504863"/>
            <a:ext cx="4762884" cy="3221355"/>
            <a:chOff x="1" y="0"/>
            <a:chExt cx="4763135" cy="3221665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CADCFD4-43EF-4BB9-8DDF-7667CCF55522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38" name="Rounded Rectangle 196">
                <a:extLst>
                  <a:ext uri="{FF2B5EF4-FFF2-40B4-BE49-F238E27FC236}">
                    <a16:creationId xmlns:a16="http://schemas.microsoft.com/office/drawing/2014/main" id="{CD88E4CF-7DC7-43A2-8847-7EF676FEA374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E7E200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1188399-A1D5-4471-BB37-2B86FD7978AA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Text Box 2">
                <a:extLst>
                  <a:ext uri="{FF2B5EF4-FFF2-40B4-BE49-F238E27FC236}">
                    <a16:creationId xmlns:a16="http://schemas.microsoft.com/office/drawing/2014/main" id="{D6B43CCF-0C08-46B2-87EB-B436EBD128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7" name="Text Box 2">
              <a:extLst>
                <a:ext uri="{FF2B5EF4-FFF2-40B4-BE49-F238E27FC236}">
                  <a16:creationId xmlns:a16="http://schemas.microsoft.com/office/drawing/2014/main" id="{C64B22F5-1FF9-485B-B052-ECCE0E0A22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29C46DA-4B9B-4B3C-8288-601CF45FFC9E}"/>
              </a:ext>
            </a:extLst>
          </p:cNvPr>
          <p:cNvGrpSpPr/>
          <p:nvPr/>
        </p:nvGrpSpPr>
        <p:grpSpPr>
          <a:xfrm>
            <a:off x="6609782" y="144151"/>
            <a:ext cx="4762884" cy="3221355"/>
            <a:chOff x="1" y="0"/>
            <a:chExt cx="4763135" cy="322166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02A957A-A954-47A4-8786-9503C225E9A7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44" name="Rounded Rectangle 196">
                <a:extLst>
                  <a:ext uri="{FF2B5EF4-FFF2-40B4-BE49-F238E27FC236}">
                    <a16:creationId xmlns:a16="http://schemas.microsoft.com/office/drawing/2014/main" id="{790A60CE-DE1A-4191-ABFF-E4265758C208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FF6600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30FE910-E407-4F78-85F3-02DE221D6247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Text Box 2">
                <a:extLst>
                  <a:ext uri="{FF2B5EF4-FFF2-40B4-BE49-F238E27FC236}">
                    <a16:creationId xmlns:a16="http://schemas.microsoft.com/office/drawing/2014/main" id="{B6F3901F-0E3F-4CCF-8865-E290F2E3D2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3" name="Text Box 2">
              <a:extLst>
                <a:ext uri="{FF2B5EF4-FFF2-40B4-BE49-F238E27FC236}">
                  <a16:creationId xmlns:a16="http://schemas.microsoft.com/office/drawing/2014/main" id="{C50D7A0B-BE3B-4D98-8529-91989E451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Text books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866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AF578C7-A2F7-463B-920B-F62594B3913C}"/>
              </a:ext>
            </a:extLst>
          </p:cNvPr>
          <p:cNvGrpSpPr/>
          <p:nvPr/>
        </p:nvGrpSpPr>
        <p:grpSpPr>
          <a:xfrm>
            <a:off x="281056" y="134628"/>
            <a:ext cx="4762884" cy="3221355"/>
            <a:chOff x="1" y="0"/>
            <a:chExt cx="4763135" cy="322166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3340F8B-47AC-4984-B669-9288AC79F566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8" name="Rounded Rectangle 196">
                <a:extLst>
                  <a:ext uri="{FF2B5EF4-FFF2-40B4-BE49-F238E27FC236}">
                    <a16:creationId xmlns:a16="http://schemas.microsoft.com/office/drawing/2014/main" id="{871EC864-F4DE-4259-83BD-B0F3CA4B7F58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E7E200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3C5E4C4-B424-4B95-87BC-3F7FF3AD13A5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Text Box 2">
                <a:extLst>
                  <a:ext uri="{FF2B5EF4-FFF2-40B4-BE49-F238E27FC236}">
                    <a16:creationId xmlns:a16="http://schemas.microsoft.com/office/drawing/2014/main" id="{242F3FD1-E714-4F8E-9938-7365B42298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9D9E3712-4116-45BE-9784-C009399014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>
                  <a:solidFill>
                    <a:sysClr val="windowText" lastClr="000000"/>
                  </a:solidFill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 rubbers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750567-ABDA-4CC5-8B22-AA114740C763}"/>
              </a:ext>
            </a:extLst>
          </p:cNvPr>
          <p:cNvGrpSpPr/>
          <p:nvPr/>
        </p:nvGrpSpPr>
        <p:grpSpPr>
          <a:xfrm>
            <a:off x="240295" y="3492494"/>
            <a:ext cx="4762884" cy="3221355"/>
            <a:chOff x="1" y="0"/>
            <a:chExt cx="4763135" cy="322166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5CB832C-964A-4FCC-AD13-99B6D937E169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32" name="Rounded Rectangle 196">
                <a:extLst>
                  <a:ext uri="{FF2B5EF4-FFF2-40B4-BE49-F238E27FC236}">
                    <a16:creationId xmlns:a16="http://schemas.microsoft.com/office/drawing/2014/main" id="{0B543ADB-E37A-452E-9BA6-00FC2B139DC4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33CC33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3E7822C-9BAB-4F55-B598-3EC4246F45BB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Text Box 2">
                <a:extLst>
                  <a:ext uri="{FF2B5EF4-FFF2-40B4-BE49-F238E27FC236}">
                    <a16:creationId xmlns:a16="http://schemas.microsoft.com/office/drawing/2014/main" id="{A62739A9-75FC-4553-9851-5D5EBA3C6D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Text Box 2">
              <a:extLst>
                <a:ext uri="{FF2B5EF4-FFF2-40B4-BE49-F238E27FC236}">
                  <a16:creationId xmlns:a16="http://schemas.microsoft.com/office/drawing/2014/main" id="{FEF3A7AE-1EFC-417B-94CE-A95A3A36EF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r>
                <a:rPr lang="en-GB" sz="3000" kern="0" dirty="0">
                  <a:solidFill>
                    <a:sysClr val="windowText" lastClr="000000"/>
                  </a:solidFill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Pads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0BAF8E-730C-4FA0-8656-6D920B37E331}"/>
              </a:ext>
            </a:extLst>
          </p:cNvPr>
          <p:cNvGrpSpPr/>
          <p:nvPr/>
        </p:nvGrpSpPr>
        <p:grpSpPr>
          <a:xfrm>
            <a:off x="6177031" y="134627"/>
            <a:ext cx="4762884" cy="3221355"/>
            <a:chOff x="1" y="0"/>
            <a:chExt cx="4763135" cy="3221665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CADCFD4-43EF-4BB9-8DDF-7667CCF55522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38" name="Rounded Rectangle 196">
                <a:extLst>
                  <a:ext uri="{FF2B5EF4-FFF2-40B4-BE49-F238E27FC236}">
                    <a16:creationId xmlns:a16="http://schemas.microsoft.com/office/drawing/2014/main" id="{CD88E4CF-7DC7-43A2-8847-7EF676FEA374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33CC33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1188399-A1D5-4471-BB37-2B86FD7978AA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Text Box 2">
                <a:extLst>
                  <a:ext uri="{FF2B5EF4-FFF2-40B4-BE49-F238E27FC236}">
                    <a16:creationId xmlns:a16="http://schemas.microsoft.com/office/drawing/2014/main" id="{D6B43CCF-0C08-46B2-87EB-B436EBD128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7" name="Text Box 2">
              <a:extLst>
                <a:ext uri="{FF2B5EF4-FFF2-40B4-BE49-F238E27FC236}">
                  <a16:creationId xmlns:a16="http://schemas.microsoft.com/office/drawing/2014/main" id="{C64B22F5-1FF9-485B-B052-ECCE0E0A22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iPads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29C46DA-4B9B-4B3C-8288-601CF45FFC9E}"/>
              </a:ext>
            </a:extLst>
          </p:cNvPr>
          <p:cNvGrpSpPr/>
          <p:nvPr/>
        </p:nvGrpSpPr>
        <p:grpSpPr>
          <a:xfrm>
            <a:off x="6190682" y="3540514"/>
            <a:ext cx="4762884" cy="3221355"/>
            <a:chOff x="1" y="0"/>
            <a:chExt cx="4763135" cy="322166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02A957A-A954-47A4-8786-9503C225E9A7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44" name="Rounded Rectangle 196">
                <a:extLst>
                  <a:ext uri="{FF2B5EF4-FFF2-40B4-BE49-F238E27FC236}">
                    <a16:creationId xmlns:a16="http://schemas.microsoft.com/office/drawing/2014/main" id="{790A60CE-DE1A-4191-ABFF-E4265758C208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33CC33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30FE910-E407-4F78-85F3-02DE221D6247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Text Box 2">
                <a:extLst>
                  <a:ext uri="{FF2B5EF4-FFF2-40B4-BE49-F238E27FC236}">
                    <a16:creationId xmlns:a16="http://schemas.microsoft.com/office/drawing/2014/main" id="{B6F3901F-0E3F-4CCF-8865-E290F2E3D2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3" name="Text Box 2">
              <a:extLst>
                <a:ext uri="{FF2B5EF4-FFF2-40B4-BE49-F238E27FC236}">
                  <a16:creationId xmlns:a16="http://schemas.microsoft.com/office/drawing/2014/main" id="{C50D7A0B-BE3B-4D98-8529-91989E451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iPads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4436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AF578C7-A2F7-463B-920B-F62594B3913C}"/>
              </a:ext>
            </a:extLst>
          </p:cNvPr>
          <p:cNvGrpSpPr/>
          <p:nvPr/>
        </p:nvGrpSpPr>
        <p:grpSpPr>
          <a:xfrm>
            <a:off x="281056" y="134628"/>
            <a:ext cx="4762884" cy="3221355"/>
            <a:chOff x="1" y="0"/>
            <a:chExt cx="4763135" cy="322166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3340F8B-47AC-4984-B669-9288AC79F566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8" name="Rounded Rectangle 196">
                <a:extLst>
                  <a:ext uri="{FF2B5EF4-FFF2-40B4-BE49-F238E27FC236}">
                    <a16:creationId xmlns:a16="http://schemas.microsoft.com/office/drawing/2014/main" id="{871EC864-F4DE-4259-83BD-B0F3CA4B7F58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0070C0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3C5E4C4-B424-4B95-87BC-3F7FF3AD13A5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Text Box 2">
                <a:extLst>
                  <a:ext uri="{FF2B5EF4-FFF2-40B4-BE49-F238E27FC236}">
                    <a16:creationId xmlns:a16="http://schemas.microsoft.com/office/drawing/2014/main" id="{242F3FD1-E714-4F8E-9938-7365B42298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9D9E3712-4116-45BE-9784-C009399014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Reading books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750567-ABDA-4CC5-8B22-AA114740C763}"/>
              </a:ext>
            </a:extLst>
          </p:cNvPr>
          <p:cNvGrpSpPr/>
          <p:nvPr/>
        </p:nvGrpSpPr>
        <p:grpSpPr>
          <a:xfrm>
            <a:off x="240295" y="3492494"/>
            <a:ext cx="4762884" cy="3221355"/>
            <a:chOff x="1" y="0"/>
            <a:chExt cx="4763135" cy="322166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5CB832C-964A-4FCC-AD13-99B6D937E169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32" name="Rounded Rectangle 196">
                <a:extLst>
                  <a:ext uri="{FF2B5EF4-FFF2-40B4-BE49-F238E27FC236}">
                    <a16:creationId xmlns:a16="http://schemas.microsoft.com/office/drawing/2014/main" id="{0B543ADB-E37A-452E-9BA6-00FC2B139DC4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0070C0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3E7822C-9BAB-4F55-B598-3EC4246F45BB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Text Box 2">
                <a:extLst>
                  <a:ext uri="{FF2B5EF4-FFF2-40B4-BE49-F238E27FC236}">
                    <a16:creationId xmlns:a16="http://schemas.microsoft.com/office/drawing/2014/main" id="{A62739A9-75FC-4553-9851-5D5EBA3C6D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Text Box 2">
              <a:extLst>
                <a:ext uri="{FF2B5EF4-FFF2-40B4-BE49-F238E27FC236}">
                  <a16:creationId xmlns:a16="http://schemas.microsoft.com/office/drawing/2014/main" id="{FEF3A7AE-1EFC-417B-94CE-A95A3A36EF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Worksheets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0BAF8E-730C-4FA0-8656-6D920B37E331}"/>
              </a:ext>
            </a:extLst>
          </p:cNvPr>
          <p:cNvGrpSpPr/>
          <p:nvPr/>
        </p:nvGrpSpPr>
        <p:grpSpPr>
          <a:xfrm>
            <a:off x="6177031" y="134627"/>
            <a:ext cx="4762884" cy="3221355"/>
            <a:chOff x="1" y="0"/>
            <a:chExt cx="4763135" cy="3221665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CADCFD4-43EF-4BB9-8DDF-7667CCF55522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38" name="Rounded Rectangle 196">
                <a:extLst>
                  <a:ext uri="{FF2B5EF4-FFF2-40B4-BE49-F238E27FC236}">
                    <a16:creationId xmlns:a16="http://schemas.microsoft.com/office/drawing/2014/main" id="{CD88E4CF-7DC7-43A2-8847-7EF676FEA374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0070C0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1188399-A1D5-4471-BB37-2B86FD7978AA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Text Box 2">
                <a:extLst>
                  <a:ext uri="{FF2B5EF4-FFF2-40B4-BE49-F238E27FC236}">
                    <a16:creationId xmlns:a16="http://schemas.microsoft.com/office/drawing/2014/main" id="{D6B43CCF-0C08-46B2-87EB-B436EBD128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7" name="Text Box 2">
              <a:extLst>
                <a:ext uri="{FF2B5EF4-FFF2-40B4-BE49-F238E27FC236}">
                  <a16:creationId xmlns:a16="http://schemas.microsoft.com/office/drawing/2014/main" id="{C64B22F5-1FF9-485B-B052-ECCE0E0A22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Worksheets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29C46DA-4B9B-4B3C-8288-601CF45FFC9E}"/>
              </a:ext>
            </a:extLst>
          </p:cNvPr>
          <p:cNvGrpSpPr/>
          <p:nvPr/>
        </p:nvGrpSpPr>
        <p:grpSpPr>
          <a:xfrm>
            <a:off x="6190682" y="3540514"/>
            <a:ext cx="4762884" cy="3221355"/>
            <a:chOff x="1" y="0"/>
            <a:chExt cx="4763135" cy="322166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02A957A-A954-47A4-8786-9503C225E9A7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44" name="Rounded Rectangle 196">
                <a:extLst>
                  <a:ext uri="{FF2B5EF4-FFF2-40B4-BE49-F238E27FC236}">
                    <a16:creationId xmlns:a16="http://schemas.microsoft.com/office/drawing/2014/main" id="{790A60CE-DE1A-4191-ABFF-E4265758C208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003366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30FE910-E407-4F78-85F3-02DE221D6247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Text Box 2">
                <a:extLst>
                  <a:ext uri="{FF2B5EF4-FFF2-40B4-BE49-F238E27FC236}">
                    <a16:creationId xmlns:a16="http://schemas.microsoft.com/office/drawing/2014/main" id="{B6F3901F-0E3F-4CCF-8865-E290F2E3D2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3" name="Text Box 2">
              <a:extLst>
                <a:ext uri="{FF2B5EF4-FFF2-40B4-BE49-F238E27FC236}">
                  <a16:creationId xmlns:a16="http://schemas.microsoft.com/office/drawing/2014/main" id="{C50D7A0B-BE3B-4D98-8529-91989E451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Pens and pencils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2126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AF578C7-A2F7-463B-920B-F62594B3913C}"/>
              </a:ext>
            </a:extLst>
          </p:cNvPr>
          <p:cNvGrpSpPr/>
          <p:nvPr/>
        </p:nvGrpSpPr>
        <p:grpSpPr>
          <a:xfrm>
            <a:off x="281056" y="134628"/>
            <a:ext cx="4762884" cy="3221355"/>
            <a:chOff x="1" y="0"/>
            <a:chExt cx="4763135" cy="322166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3340F8B-47AC-4984-B669-9288AC79F566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8" name="Rounded Rectangle 196">
                <a:extLst>
                  <a:ext uri="{FF2B5EF4-FFF2-40B4-BE49-F238E27FC236}">
                    <a16:creationId xmlns:a16="http://schemas.microsoft.com/office/drawing/2014/main" id="{871EC864-F4DE-4259-83BD-B0F3CA4B7F58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003366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3C5E4C4-B424-4B95-87BC-3F7FF3AD13A5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Text Box 2">
                <a:extLst>
                  <a:ext uri="{FF2B5EF4-FFF2-40B4-BE49-F238E27FC236}">
                    <a16:creationId xmlns:a16="http://schemas.microsoft.com/office/drawing/2014/main" id="{242F3FD1-E714-4F8E-9938-7365B42298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9D9E3712-4116-45BE-9784-C009399014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Pens and pencils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750567-ABDA-4CC5-8B22-AA114740C763}"/>
              </a:ext>
            </a:extLst>
          </p:cNvPr>
          <p:cNvGrpSpPr/>
          <p:nvPr/>
        </p:nvGrpSpPr>
        <p:grpSpPr>
          <a:xfrm>
            <a:off x="240295" y="3492494"/>
            <a:ext cx="4762884" cy="3221355"/>
            <a:chOff x="1" y="0"/>
            <a:chExt cx="4763135" cy="322166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5CB832C-964A-4FCC-AD13-99B6D937E169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32" name="Rounded Rectangle 196">
                <a:extLst>
                  <a:ext uri="{FF2B5EF4-FFF2-40B4-BE49-F238E27FC236}">
                    <a16:creationId xmlns:a16="http://schemas.microsoft.com/office/drawing/2014/main" id="{0B543ADB-E37A-452E-9BA6-00FC2B139DC4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7030A0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3E7822C-9BAB-4F55-B598-3EC4246F45BB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Text Box 2">
                <a:extLst>
                  <a:ext uri="{FF2B5EF4-FFF2-40B4-BE49-F238E27FC236}">
                    <a16:creationId xmlns:a16="http://schemas.microsoft.com/office/drawing/2014/main" id="{A62739A9-75FC-4553-9851-5D5EBA3C6D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Text Box 2">
              <a:extLst>
                <a:ext uri="{FF2B5EF4-FFF2-40B4-BE49-F238E27FC236}">
                  <a16:creationId xmlns:a16="http://schemas.microsoft.com/office/drawing/2014/main" id="{FEF3A7AE-1EFC-417B-94CE-A95A3A36EF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Library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0BAF8E-730C-4FA0-8656-6D920B37E331}"/>
              </a:ext>
            </a:extLst>
          </p:cNvPr>
          <p:cNvGrpSpPr/>
          <p:nvPr/>
        </p:nvGrpSpPr>
        <p:grpSpPr>
          <a:xfrm>
            <a:off x="6177031" y="134627"/>
            <a:ext cx="4762884" cy="3221355"/>
            <a:chOff x="1" y="0"/>
            <a:chExt cx="4763135" cy="3221665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CADCFD4-43EF-4BB9-8DDF-7667CCF55522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38" name="Rounded Rectangle 196">
                <a:extLst>
                  <a:ext uri="{FF2B5EF4-FFF2-40B4-BE49-F238E27FC236}">
                    <a16:creationId xmlns:a16="http://schemas.microsoft.com/office/drawing/2014/main" id="{CD88E4CF-7DC7-43A2-8847-7EF676FEA374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003366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1188399-A1D5-4471-BB37-2B86FD7978AA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Text Box 2">
                <a:extLst>
                  <a:ext uri="{FF2B5EF4-FFF2-40B4-BE49-F238E27FC236}">
                    <a16:creationId xmlns:a16="http://schemas.microsoft.com/office/drawing/2014/main" id="{D6B43CCF-0C08-46B2-87EB-B436EBD128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7" name="Text Box 2">
              <a:extLst>
                <a:ext uri="{FF2B5EF4-FFF2-40B4-BE49-F238E27FC236}">
                  <a16:creationId xmlns:a16="http://schemas.microsoft.com/office/drawing/2014/main" id="{C64B22F5-1FF9-485B-B052-ECCE0E0A22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Highlighters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29C46DA-4B9B-4B3C-8288-601CF45FFC9E}"/>
              </a:ext>
            </a:extLst>
          </p:cNvPr>
          <p:cNvGrpSpPr/>
          <p:nvPr/>
        </p:nvGrpSpPr>
        <p:grpSpPr>
          <a:xfrm>
            <a:off x="6190682" y="3540514"/>
            <a:ext cx="4762884" cy="3221355"/>
            <a:chOff x="1" y="0"/>
            <a:chExt cx="4763135" cy="322166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02A957A-A954-47A4-8786-9503C225E9A7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44" name="Rounded Rectangle 196">
                <a:extLst>
                  <a:ext uri="{FF2B5EF4-FFF2-40B4-BE49-F238E27FC236}">
                    <a16:creationId xmlns:a16="http://schemas.microsoft.com/office/drawing/2014/main" id="{790A60CE-DE1A-4191-ABFF-E4265758C208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7030A0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30FE910-E407-4F78-85F3-02DE221D6247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Text Box 2">
                <a:extLst>
                  <a:ext uri="{FF2B5EF4-FFF2-40B4-BE49-F238E27FC236}">
                    <a16:creationId xmlns:a16="http://schemas.microsoft.com/office/drawing/2014/main" id="{B6F3901F-0E3F-4CCF-8865-E290F2E3D2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3" name="Text Box 2">
              <a:extLst>
                <a:ext uri="{FF2B5EF4-FFF2-40B4-BE49-F238E27FC236}">
                  <a16:creationId xmlns:a16="http://schemas.microsoft.com/office/drawing/2014/main" id="{C50D7A0B-BE3B-4D98-8529-91989E451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Door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5656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AF578C7-A2F7-463B-920B-F62594B3913C}"/>
              </a:ext>
            </a:extLst>
          </p:cNvPr>
          <p:cNvGrpSpPr/>
          <p:nvPr/>
        </p:nvGrpSpPr>
        <p:grpSpPr>
          <a:xfrm>
            <a:off x="281056" y="134628"/>
            <a:ext cx="4762884" cy="3221355"/>
            <a:chOff x="1" y="0"/>
            <a:chExt cx="4763135" cy="322166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3340F8B-47AC-4984-B669-9288AC79F566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8" name="Rounded Rectangle 196">
                <a:extLst>
                  <a:ext uri="{FF2B5EF4-FFF2-40B4-BE49-F238E27FC236}">
                    <a16:creationId xmlns:a16="http://schemas.microsoft.com/office/drawing/2014/main" id="{871EC864-F4DE-4259-83BD-B0F3CA4B7F58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7030A0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3C5E4C4-B424-4B95-87BC-3F7FF3AD13A5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Text Box 2">
                <a:extLst>
                  <a:ext uri="{FF2B5EF4-FFF2-40B4-BE49-F238E27FC236}">
                    <a16:creationId xmlns:a16="http://schemas.microsoft.com/office/drawing/2014/main" id="{242F3FD1-E714-4F8E-9938-7365B42298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9D9E3712-4116-45BE-9784-C009399014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Library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750567-ABDA-4CC5-8B22-AA114740C763}"/>
              </a:ext>
            </a:extLst>
          </p:cNvPr>
          <p:cNvGrpSpPr/>
          <p:nvPr/>
        </p:nvGrpSpPr>
        <p:grpSpPr>
          <a:xfrm>
            <a:off x="240295" y="3492494"/>
            <a:ext cx="4762884" cy="3221355"/>
            <a:chOff x="1" y="0"/>
            <a:chExt cx="4763135" cy="322166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5CB832C-964A-4FCC-AD13-99B6D937E169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32" name="Rounded Rectangle 196">
                <a:extLst>
                  <a:ext uri="{FF2B5EF4-FFF2-40B4-BE49-F238E27FC236}">
                    <a16:creationId xmlns:a16="http://schemas.microsoft.com/office/drawing/2014/main" id="{0B543ADB-E37A-452E-9BA6-00FC2B139DC4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FF0066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3E7822C-9BAB-4F55-B598-3EC4246F45BB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Text Box 2">
                <a:extLst>
                  <a:ext uri="{FF2B5EF4-FFF2-40B4-BE49-F238E27FC236}">
                    <a16:creationId xmlns:a16="http://schemas.microsoft.com/office/drawing/2014/main" id="{A62739A9-75FC-4553-9851-5D5EBA3C6D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Text Box 2">
              <a:extLst>
                <a:ext uri="{FF2B5EF4-FFF2-40B4-BE49-F238E27FC236}">
                  <a16:creationId xmlns:a16="http://schemas.microsoft.com/office/drawing/2014/main" id="{FEF3A7AE-1EFC-417B-94CE-A95A3A36EF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Equipment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0BAF8E-730C-4FA0-8656-6D920B37E331}"/>
              </a:ext>
            </a:extLst>
          </p:cNvPr>
          <p:cNvGrpSpPr/>
          <p:nvPr/>
        </p:nvGrpSpPr>
        <p:grpSpPr>
          <a:xfrm>
            <a:off x="6177031" y="134627"/>
            <a:ext cx="4762884" cy="3221355"/>
            <a:chOff x="1" y="0"/>
            <a:chExt cx="4763135" cy="3221665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CADCFD4-43EF-4BB9-8DDF-7667CCF55522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38" name="Rounded Rectangle 196">
                <a:extLst>
                  <a:ext uri="{FF2B5EF4-FFF2-40B4-BE49-F238E27FC236}">
                    <a16:creationId xmlns:a16="http://schemas.microsoft.com/office/drawing/2014/main" id="{CD88E4CF-7DC7-43A2-8847-7EF676FEA374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FF0066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1188399-A1D5-4471-BB37-2B86FD7978AA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Text Box 2">
                <a:extLst>
                  <a:ext uri="{FF2B5EF4-FFF2-40B4-BE49-F238E27FC236}">
                    <a16:creationId xmlns:a16="http://schemas.microsoft.com/office/drawing/2014/main" id="{D6B43CCF-0C08-46B2-87EB-B436EBD128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7" name="Text Box 2">
              <a:extLst>
                <a:ext uri="{FF2B5EF4-FFF2-40B4-BE49-F238E27FC236}">
                  <a16:creationId xmlns:a16="http://schemas.microsoft.com/office/drawing/2014/main" id="{C64B22F5-1FF9-485B-B052-ECCE0E0A22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Equipment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29C46DA-4B9B-4B3C-8288-601CF45FFC9E}"/>
              </a:ext>
            </a:extLst>
          </p:cNvPr>
          <p:cNvGrpSpPr/>
          <p:nvPr/>
        </p:nvGrpSpPr>
        <p:grpSpPr>
          <a:xfrm>
            <a:off x="6190682" y="3540514"/>
            <a:ext cx="4762884" cy="3221355"/>
            <a:chOff x="1" y="0"/>
            <a:chExt cx="4763135" cy="322166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02A957A-A954-47A4-8786-9503C225E9A7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44" name="Rounded Rectangle 196">
                <a:extLst>
                  <a:ext uri="{FF2B5EF4-FFF2-40B4-BE49-F238E27FC236}">
                    <a16:creationId xmlns:a16="http://schemas.microsoft.com/office/drawing/2014/main" id="{790A60CE-DE1A-4191-ABFF-E4265758C208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FF0066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30FE910-E407-4F78-85F3-02DE221D6247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Text Box 2">
                <a:extLst>
                  <a:ext uri="{FF2B5EF4-FFF2-40B4-BE49-F238E27FC236}">
                    <a16:creationId xmlns:a16="http://schemas.microsoft.com/office/drawing/2014/main" id="{B6F3901F-0E3F-4CCF-8865-E290F2E3D2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3" name="Text Box 2">
              <a:extLst>
                <a:ext uri="{FF2B5EF4-FFF2-40B4-BE49-F238E27FC236}">
                  <a16:creationId xmlns:a16="http://schemas.microsoft.com/office/drawing/2014/main" id="{C50D7A0B-BE3B-4D98-8529-91989E451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>
                  <a:solidFill>
                    <a:sysClr val="windowText" lastClr="000000"/>
                  </a:solidFill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Lights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5111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AF578C7-A2F7-463B-920B-F62594B3913C}"/>
              </a:ext>
            </a:extLst>
          </p:cNvPr>
          <p:cNvGrpSpPr/>
          <p:nvPr/>
        </p:nvGrpSpPr>
        <p:grpSpPr>
          <a:xfrm>
            <a:off x="281056" y="134628"/>
            <a:ext cx="4762884" cy="3221355"/>
            <a:chOff x="1" y="0"/>
            <a:chExt cx="4763135" cy="322166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3340F8B-47AC-4984-B669-9288AC79F566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8" name="Rounded Rectangle 196">
                <a:extLst>
                  <a:ext uri="{FF2B5EF4-FFF2-40B4-BE49-F238E27FC236}">
                    <a16:creationId xmlns:a16="http://schemas.microsoft.com/office/drawing/2014/main" id="{871EC864-F4DE-4259-83BD-B0F3CA4B7F58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009999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3C5E4C4-B424-4B95-87BC-3F7FF3AD13A5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Text Box 2">
                <a:extLst>
                  <a:ext uri="{FF2B5EF4-FFF2-40B4-BE49-F238E27FC236}">
                    <a16:creationId xmlns:a16="http://schemas.microsoft.com/office/drawing/2014/main" id="{242F3FD1-E714-4F8E-9938-7365B42298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9D9E3712-4116-45BE-9784-C009399014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Benches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750567-ABDA-4CC5-8B22-AA114740C763}"/>
              </a:ext>
            </a:extLst>
          </p:cNvPr>
          <p:cNvGrpSpPr/>
          <p:nvPr/>
        </p:nvGrpSpPr>
        <p:grpSpPr>
          <a:xfrm>
            <a:off x="240295" y="3492494"/>
            <a:ext cx="4762884" cy="3221355"/>
            <a:chOff x="1" y="0"/>
            <a:chExt cx="4763135" cy="322166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5CB832C-964A-4FCC-AD13-99B6D937E169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32" name="Rounded Rectangle 196">
                <a:extLst>
                  <a:ext uri="{FF2B5EF4-FFF2-40B4-BE49-F238E27FC236}">
                    <a16:creationId xmlns:a16="http://schemas.microsoft.com/office/drawing/2014/main" id="{0B543ADB-E37A-452E-9BA6-00FC2B139DC4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009999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3E7822C-9BAB-4F55-B598-3EC4246F45BB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Text Box 2">
                <a:extLst>
                  <a:ext uri="{FF2B5EF4-FFF2-40B4-BE49-F238E27FC236}">
                    <a16:creationId xmlns:a16="http://schemas.microsoft.com/office/drawing/2014/main" id="{A62739A9-75FC-4553-9851-5D5EBA3C6D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Text Box 2">
              <a:extLst>
                <a:ext uri="{FF2B5EF4-FFF2-40B4-BE49-F238E27FC236}">
                  <a16:creationId xmlns:a16="http://schemas.microsoft.com/office/drawing/2014/main" id="{FEF3A7AE-1EFC-417B-94CE-A95A3A36EF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Benches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0BAF8E-730C-4FA0-8656-6D920B37E331}"/>
              </a:ext>
            </a:extLst>
          </p:cNvPr>
          <p:cNvGrpSpPr/>
          <p:nvPr/>
        </p:nvGrpSpPr>
        <p:grpSpPr>
          <a:xfrm>
            <a:off x="6177031" y="134627"/>
            <a:ext cx="4762884" cy="3221355"/>
            <a:chOff x="1" y="0"/>
            <a:chExt cx="4763135" cy="3221665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CADCFD4-43EF-4BB9-8DDF-7667CCF55522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38" name="Rounded Rectangle 196">
                <a:extLst>
                  <a:ext uri="{FF2B5EF4-FFF2-40B4-BE49-F238E27FC236}">
                    <a16:creationId xmlns:a16="http://schemas.microsoft.com/office/drawing/2014/main" id="{CD88E4CF-7DC7-43A2-8847-7EF676FEA374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009999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1188399-A1D5-4471-BB37-2B86FD7978AA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Text Box 2">
                <a:extLst>
                  <a:ext uri="{FF2B5EF4-FFF2-40B4-BE49-F238E27FC236}">
                    <a16:creationId xmlns:a16="http://schemas.microsoft.com/office/drawing/2014/main" id="{D6B43CCF-0C08-46B2-87EB-B436EBD128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7" name="Text Box 2">
              <a:extLst>
                <a:ext uri="{FF2B5EF4-FFF2-40B4-BE49-F238E27FC236}">
                  <a16:creationId xmlns:a16="http://schemas.microsoft.com/office/drawing/2014/main" id="{C64B22F5-1FF9-485B-B052-ECCE0E0A22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Benches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29C46DA-4B9B-4B3C-8288-601CF45FFC9E}"/>
              </a:ext>
            </a:extLst>
          </p:cNvPr>
          <p:cNvGrpSpPr/>
          <p:nvPr/>
        </p:nvGrpSpPr>
        <p:grpSpPr>
          <a:xfrm>
            <a:off x="6190682" y="3540514"/>
            <a:ext cx="4762884" cy="3221355"/>
            <a:chOff x="1" y="0"/>
            <a:chExt cx="4763135" cy="322166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02A957A-A954-47A4-8786-9503C225E9A7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44" name="Rounded Rectangle 196">
                <a:extLst>
                  <a:ext uri="{FF2B5EF4-FFF2-40B4-BE49-F238E27FC236}">
                    <a16:creationId xmlns:a16="http://schemas.microsoft.com/office/drawing/2014/main" id="{790A60CE-DE1A-4191-ABFF-E4265758C208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969696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30FE910-E407-4F78-85F3-02DE221D6247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Text Box 2">
                <a:extLst>
                  <a:ext uri="{FF2B5EF4-FFF2-40B4-BE49-F238E27FC236}">
                    <a16:creationId xmlns:a16="http://schemas.microsoft.com/office/drawing/2014/main" id="{B6F3901F-0E3F-4CCF-8865-E290F2E3D2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3" name="Text Box 2">
              <a:extLst>
                <a:ext uri="{FF2B5EF4-FFF2-40B4-BE49-F238E27FC236}">
                  <a16:creationId xmlns:a16="http://schemas.microsoft.com/office/drawing/2014/main" id="{C50D7A0B-BE3B-4D98-8529-91989E451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>
                  <a:solidFill>
                    <a:sysClr val="windowText" lastClr="000000"/>
                  </a:solidFill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Benches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7071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AF578C7-A2F7-463B-920B-F62594B3913C}"/>
              </a:ext>
            </a:extLst>
          </p:cNvPr>
          <p:cNvGrpSpPr/>
          <p:nvPr/>
        </p:nvGrpSpPr>
        <p:grpSpPr>
          <a:xfrm>
            <a:off x="281056" y="134628"/>
            <a:ext cx="4762884" cy="3221355"/>
            <a:chOff x="1" y="0"/>
            <a:chExt cx="4763135" cy="322166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3340F8B-47AC-4984-B669-9288AC79F566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8" name="Rounded Rectangle 196">
                <a:extLst>
                  <a:ext uri="{FF2B5EF4-FFF2-40B4-BE49-F238E27FC236}">
                    <a16:creationId xmlns:a16="http://schemas.microsoft.com/office/drawing/2014/main" id="{871EC864-F4DE-4259-83BD-B0F3CA4B7F58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969696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3C5E4C4-B424-4B95-87BC-3F7FF3AD13A5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Text Box 2">
                <a:extLst>
                  <a:ext uri="{FF2B5EF4-FFF2-40B4-BE49-F238E27FC236}">
                    <a16:creationId xmlns:a16="http://schemas.microsoft.com/office/drawing/2014/main" id="{242F3FD1-E714-4F8E-9938-7365B42298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9D9E3712-4116-45BE-9784-C009399014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Benches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750567-ABDA-4CC5-8B22-AA114740C763}"/>
              </a:ext>
            </a:extLst>
          </p:cNvPr>
          <p:cNvGrpSpPr/>
          <p:nvPr/>
        </p:nvGrpSpPr>
        <p:grpSpPr>
          <a:xfrm>
            <a:off x="240295" y="3492494"/>
            <a:ext cx="4762884" cy="3221355"/>
            <a:chOff x="1" y="0"/>
            <a:chExt cx="4763135" cy="322166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5CB832C-964A-4FCC-AD13-99B6D937E169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32" name="Rounded Rectangle 196">
                <a:extLst>
                  <a:ext uri="{FF2B5EF4-FFF2-40B4-BE49-F238E27FC236}">
                    <a16:creationId xmlns:a16="http://schemas.microsoft.com/office/drawing/2014/main" id="{0B543ADB-E37A-452E-9BA6-00FC2B139DC4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969696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3E7822C-9BAB-4F55-B598-3EC4246F45BB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Text Box 2">
                <a:extLst>
                  <a:ext uri="{FF2B5EF4-FFF2-40B4-BE49-F238E27FC236}">
                    <a16:creationId xmlns:a16="http://schemas.microsoft.com/office/drawing/2014/main" id="{A62739A9-75FC-4553-9851-5D5EBA3C6D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Text Box 2">
              <a:extLst>
                <a:ext uri="{FF2B5EF4-FFF2-40B4-BE49-F238E27FC236}">
                  <a16:creationId xmlns:a16="http://schemas.microsoft.com/office/drawing/2014/main" id="{FEF3A7AE-1EFC-417B-94CE-A95A3A36EF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Chairs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0BAF8E-730C-4FA0-8656-6D920B37E331}"/>
              </a:ext>
            </a:extLst>
          </p:cNvPr>
          <p:cNvGrpSpPr/>
          <p:nvPr/>
        </p:nvGrpSpPr>
        <p:grpSpPr>
          <a:xfrm>
            <a:off x="6177031" y="134627"/>
            <a:ext cx="4762884" cy="3221355"/>
            <a:chOff x="1" y="0"/>
            <a:chExt cx="4763135" cy="3221665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CADCFD4-43EF-4BB9-8DDF-7667CCF55522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38" name="Rounded Rectangle 196">
                <a:extLst>
                  <a:ext uri="{FF2B5EF4-FFF2-40B4-BE49-F238E27FC236}">
                    <a16:creationId xmlns:a16="http://schemas.microsoft.com/office/drawing/2014/main" id="{CD88E4CF-7DC7-43A2-8847-7EF676FEA374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969696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1188399-A1D5-4471-BB37-2B86FD7978AA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Text Box 2">
                <a:extLst>
                  <a:ext uri="{FF2B5EF4-FFF2-40B4-BE49-F238E27FC236}">
                    <a16:creationId xmlns:a16="http://schemas.microsoft.com/office/drawing/2014/main" id="{D6B43CCF-0C08-46B2-87EB-B436EBD128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7" name="Text Box 2">
              <a:extLst>
                <a:ext uri="{FF2B5EF4-FFF2-40B4-BE49-F238E27FC236}">
                  <a16:creationId xmlns:a16="http://schemas.microsoft.com/office/drawing/2014/main" id="{C64B22F5-1FF9-485B-B052-ECCE0E0A22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Chairs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29C46DA-4B9B-4B3C-8288-601CF45FFC9E}"/>
              </a:ext>
            </a:extLst>
          </p:cNvPr>
          <p:cNvGrpSpPr/>
          <p:nvPr/>
        </p:nvGrpSpPr>
        <p:grpSpPr>
          <a:xfrm>
            <a:off x="6190682" y="3540514"/>
            <a:ext cx="4762884" cy="3221355"/>
            <a:chOff x="1" y="0"/>
            <a:chExt cx="4763135" cy="322166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02A957A-A954-47A4-8786-9503C225E9A7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44" name="Rounded Rectangle 196">
                <a:extLst>
                  <a:ext uri="{FF2B5EF4-FFF2-40B4-BE49-F238E27FC236}">
                    <a16:creationId xmlns:a16="http://schemas.microsoft.com/office/drawing/2014/main" id="{790A60CE-DE1A-4191-ABFF-E4265758C208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FF0066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30FE910-E407-4F78-85F3-02DE221D6247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Text Box 2">
                <a:extLst>
                  <a:ext uri="{FF2B5EF4-FFF2-40B4-BE49-F238E27FC236}">
                    <a16:creationId xmlns:a16="http://schemas.microsoft.com/office/drawing/2014/main" id="{B6F3901F-0E3F-4CCF-8865-E290F2E3D2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3" name="Text Box 2">
              <a:extLst>
                <a:ext uri="{FF2B5EF4-FFF2-40B4-BE49-F238E27FC236}">
                  <a16:creationId xmlns:a16="http://schemas.microsoft.com/office/drawing/2014/main" id="{C50D7A0B-BE3B-4D98-8529-91989E451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>
                  <a:solidFill>
                    <a:sysClr val="windowText" lastClr="000000"/>
                  </a:solidFill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SPARE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5207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AF578C7-A2F7-463B-920B-F62594B3913C}"/>
              </a:ext>
            </a:extLst>
          </p:cNvPr>
          <p:cNvGrpSpPr/>
          <p:nvPr/>
        </p:nvGrpSpPr>
        <p:grpSpPr>
          <a:xfrm>
            <a:off x="281056" y="134628"/>
            <a:ext cx="4762884" cy="3221355"/>
            <a:chOff x="1" y="0"/>
            <a:chExt cx="4763135" cy="322166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3340F8B-47AC-4984-B669-9288AC79F566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8" name="Rounded Rectangle 196">
                <a:extLst>
                  <a:ext uri="{FF2B5EF4-FFF2-40B4-BE49-F238E27FC236}">
                    <a16:creationId xmlns:a16="http://schemas.microsoft.com/office/drawing/2014/main" id="{871EC864-F4DE-4259-83BD-B0F3CA4B7F58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969696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3C5E4C4-B424-4B95-87BC-3F7FF3AD13A5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Text Box 2">
                <a:extLst>
                  <a:ext uri="{FF2B5EF4-FFF2-40B4-BE49-F238E27FC236}">
                    <a16:creationId xmlns:a16="http://schemas.microsoft.com/office/drawing/2014/main" id="{242F3FD1-E714-4F8E-9938-7365B42298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9D9E3712-4116-45BE-9784-C009399014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SPARE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750567-ABDA-4CC5-8B22-AA114740C763}"/>
              </a:ext>
            </a:extLst>
          </p:cNvPr>
          <p:cNvGrpSpPr/>
          <p:nvPr/>
        </p:nvGrpSpPr>
        <p:grpSpPr>
          <a:xfrm>
            <a:off x="240295" y="3492494"/>
            <a:ext cx="4762884" cy="3221355"/>
            <a:chOff x="1" y="0"/>
            <a:chExt cx="4763135" cy="322166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5CB832C-964A-4FCC-AD13-99B6D937E169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32" name="Rounded Rectangle 196">
                <a:extLst>
                  <a:ext uri="{FF2B5EF4-FFF2-40B4-BE49-F238E27FC236}">
                    <a16:creationId xmlns:a16="http://schemas.microsoft.com/office/drawing/2014/main" id="{0B543ADB-E37A-452E-9BA6-00FC2B139DC4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969696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3E7822C-9BAB-4F55-B598-3EC4246F45BB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Text Box 2">
                <a:extLst>
                  <a:ext uri="{FF2B5EF4-FFF2-40B4-BE49-F238E27FC236}">
                    <a16:creationId xmlns:a16="http://schemas.microsoft.com/office/drawing/2014/main" id="{A62739A9-75FC-4553-9851-5D5EBA3C6D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Text Box 2">
              <a:extLst>
                <a:ext uri="{FF2B5EF4-FFF2-40B4-BE49-F238E27FC236}">
                  <a16:creationId xmlns:a16="http://schemas.microsoft.com/office/drawing/2014/main" id="{FEF3A7AE-1EFC-417B-94CE-A95A3A36EF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SPARE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0BAF8E-730C-4FA0-8656-6D920B37E331}"/>
              </a:ext>
            </a:extLst>
          </p:cNvPr>
          <p:cNvGrpSpPr/>
          <p:nvPr/>
        </p:nvGrpSpPr>
        <p:grpSpPr>
          <a:xfrm>
            <a:off x="6177031" y="134627"/>
            <a:ext cx="4762884" cy="3221355"/>
            <a:chOff x="1" y="0"/>
            <a:chExt cx="4763135" cy="3221665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CADCFD4-43EF-4BB9-8DDF-7667CCF55522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38" name="Rounded Rectangle 196">
                <a:extLst>
                  <a:ext uri="{FF2B5EF4-FFF2-40B4-BE49-F238E27FC236}">
                    <a16:creationId xmlns:a16="http://schemas.microsoft.com/office/drawing/2014/main" id="{CD88E4CF-7DC7-43A2-8847-7EF676FEA374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969696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1188399-A1D5-4471-BB37-2B86FD7978AA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Text Box 2">
                <a:extLst>
                  <a:ext uri="{FF2B5EF4-FFF2-40B4-BE49-F238E27FC236}">
                    <a16:creationId xmlns:a16="http://schemas.microsoft.com/office/drawing/2014/main" id="{D6B43CCF-0C08-46B2-87EB-B436EBD128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7" name="Text Box 2">
              <a:extLst>
                <a:ext uri="{FF2B5EF4-FFF2-40B4-BE49-F238E27FC236}">
                  <a16:creationId xmlns:a16="http://schemas.microsoft.com/office/drawing/2014/main" id="{C64B22F5-1FF9-485B-B052-ECCE0E0A22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SPARE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29C46DA-4B9B-4B3C-8288-601CF45FFC9E}"/>
              </a:ext>
            </a:extLst>
          </p:cNvPr>
          <p:cNvGrpSpPr/>
          <p:nvPr/>
        </p:nvGrpSpPr>
        <p:grpSpPr>
          <a:xfrm>
            <a:off x="6190682" y="3540514"/>
            <a:ext cx="4762884" cy="3221355"/>
            <a:chOff x="1" y="0"/>
            <a:chExt cx="4763135" cy="322166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02A957A-A954-47A4-8786-9503C225E9A7}"/>
                </a:ext>
              </a:extLst>
            </p:cNvPr>
            <p:cNvGrpSpPr/>
            <p:nvPr/>
          </p:nvGrpSpPr>
          <p:grpSpPr>
            <a:xfrm>
              <a:off x="1" y="0"/>
              <a:ext cx="4763135" cy="3221665"/>
              <a:chOff x="1" y="0"/>
              <a:chExt cx="4763135" cy="3221665"/>
            </a:xfrm>
          </p:grpSpPr>
          <p:sp>
            <p:nvSpPr>
              <p:cNvPr id="44" name="Rounded Rectangle 196">
                <a:extLst>
                  <a:ext uri="{FF2B5EF4-FFF2-40B4-BE49-F238E27FC236}">
                    <a16:creationId xmlns:a16="http://schemas.microsoft.com/office/drawing/2014/main" id="{790A60CE-DE1A-4191-ABFF-E4265758C208}"/>
                  </a:ext>
                </a:extLst>
              </p:cNvPr>
              <p:cNvSpPr/>
              <p:nvPr/>
            </p:nvSpPr>
            <p:spPr>
              <a:xfrm>
                <a:off x="1" y="0"/>
                <a:ext cx="4763135" cy="3221665"/>
              </a:xfrm>
              <a:prstGeom prst="roundRect">
                <a:avLst/>
              </a:prstGeom>
              <a:solidFill>
                <a:srgbClr val="FF0066"/>
              </a:solidFill>
              <a:ln w="635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30FE910-E407-4F78-85F3-02DE221D6247}"/>
                  </a:ext>
                </a:extLst>
              </p:cNvPr>
              <p:cNvSpPr/>
              <p:nvPr/>
            </p:nvSpPr>
            <p:spPr>
              <a:xfrm>
                <a:off x="13653" y="1066800"/>
                <a:ext cx="4734920" cy="1704975"/>
              </a:xfrm>
              <a:prstGeom prst="rect">
                <a:avLst/>
              </a:prstGeom>
              <a:solidFill>
                <a:sysClr val="window" lastClr="FFFFFF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Text Box 2">
                <a:extLst>
                  <a:ext uri="{FF2B5EF4-FFF2-40B4-BE49-F238E27FC236}">
                    <a16:creationId xmlns:a16="http://schemas.microsoft.com/office/drawing/2014/main" id="{B6F3901F-0E3F-4CCF-8865-E290F2E3D2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41" y="9524"/>
                <a:ext cx="4681432" cy="1095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Hello!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KG Blank Space Solid" panose="02000000000000000000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I’m in charge of:</a:t>
                </a:r>
                <a:endPara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3" name="Text Box 2">
              <a:extLst>
                <a:ext uri="{FF2B5EF4-FFF2-40B4-BE49-F238E27FC236}">
                  <a16:creationId xmlns:a16="http://schemas.microsoft.com/office/drawing/2014/main" id="{C50D7A0B-BE3B-4D98-8529-91989E451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95" y="1114425"/>
              <a:ext cx="4668130" cy="544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>
                  <a:solidFill>
                    <a:sysClr val="windowText" lastClr="000000"/>
                  </a:solidFill>
                  <a:latin typeface="KG Blank Space Solid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SPARE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KG Blank Space Soli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7395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D291A7426739448C6671AA111905BA" ma:contentTypeVersion="13" ma:contentTypeDescription="Create a new document." ma:contentTypeScope="" ma:versionID="ba78dc6baee162584b6d984e34454622">
  <xsd:schema xmlns:xsd="http://www.w3.org/2001/XMLSchema" xmlns:xs="http://www.w3.org/2001/XMLSchema" xmlns:p="http://schemas.microsoft.com/office/2006/metadata/properties" xmlns:ns3="60829f52-7809-4556-a2aa-534aff345cad" xmlns:ns4="f55181e6-c4c6-49cc-b007-ccd8895646a1" targetNamespace="http://schemas.microsoft.com/office/2006/metadata/properties" ma:root="true" ma:fieldsID="81f466314ec88940116db19cb94d5f03" ns3:_="" ns4:_="">
    <xsd:import namespace="60829f52-7809-4556-a2aa-534aff345cad"/>
    <xsd:import namespace="f55181e6-c4c6-49cc-b007-ccd8895646a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829f52-7809-4556-a2aa-534aff345ca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181e6-c4c6-49cc-b007-ccd8895646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0912D81-8C3B-4447-9171-C92945CC25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829f52-7809-4556-a2aa-534aff345cad"/>
    <ds:schemaRef ds:uri="f55181e6-c4c6-49cc-b007-ccd8895646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672814-AF47-4DEC-993D-0A5B21EA3C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997230-6F6B-4D5A-A12C-A913B16D1EE0}">
  <ds:schemaRefs>
    <ds:schemaRef ds:uri="f55181e6-c4c6-49cc-b007-ccd8895646a1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60829f52-7809-4556-a2aa-534aff345ca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299</Words>
  <Application>Microsoft Office PowerPoint</Application>
  <PresentationFormat>Widescreen</PresentationFormat>
  <Paragraphs>108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KG Blank Space Solid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Elliott</dc:creator>
  <cp:lastModifiedBy>Stephanie Elliott</cp:lastModifiedBy>
  <cp:revision>3</cp:revision>
  <dcterms:created xsi:type="dcterms:W3CDTF">2022-08-14T19:50:30Z</dcterms:created>
  <dcterms:modified xsi:type="dcterms:W3CDTF">2022-08-14T20:07:56Z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0x010100B1D291A7426739448C6671AA111905BA</vt:lpwstr>
  </property>
</Properties>
</file>