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8" r:id="rId1"/>
  </p:sldMasterIdLst>
  <p:notesMasterIdLst>
    <p:notesMasterId r:id="rId22"/>
  </p:notesMasterIdLst>
  <p:sldIdLst>
    <p:sldId id="270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30B1E5D-8E6F-4F3D-A19E-81869DD9BA87}">
  <a:tblStyle styleId="{430B1E5D-8E6F-4F3D-A19E-81869DD9BA8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7533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5941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8831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0079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4420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3683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1822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4728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5387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79811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42895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248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83091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79059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55320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40655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39238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00655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8c901f387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8c901f387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2470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6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1"/>
          <p:cNvSpPr/>
          <p:nvPr/>
        </p:nvSpPr>
        <p:spPr>
          <a:xfrm rot="10800000">
            <a:off x="0" y="-4730"/>
            <a:ext cx="2181288" cy="5152955"/>
          </a:xfrm>
          <a:custGeom>
            <a:avLst/>
            <a:gdLst/>
            <a:ahLst/>
            <a:cxnLst/>
            <a:rect l="l" t="t" r="r" b="b"/>
            <a:pathLst>
              <a:path w="34625" h="76391" extrusionOk="0">
                <a:moveTo>
                  <a:pt x="34624" y="0"/>
                </a:moveTo>
                <a:lnTo>
                  <a:pt x="10050" y="72"/>
                </a:lnTo>
                <a:cubicBezTo>
                  <a:pt x="10050" y="72"/>
                  <a:pt x="1" y="6370"/>
                  <a:pt x="10050" y="20670"/>
                </a:cubicBezTo>
                <a:cubicBezTo>
                  <a:pt x="20110" y="34969"/>
                  <a:pt x="18979" y="38791"/>
                  <a:pt x="16288" y="51257"/>
                </a:cubicBezTo>
                <a:cubicBezTo>
                  <a:pt x="13598" y="63722"/>
                  <a:pt x="34624" y="76391"/>
                  <a:pt x="34624" y="76391"/>
                </a:cubicBezTo>
                <a:lnTo>
                  <a:pt x="3462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21"/>
          <p:cNvSpPr txBox="1">
            <a:spLocks noGrp="1"/>
          </p:cNvSpPr>
          <p:nvPr>
            <p:ph type="title"/>
          </p:nvPr>
        </p:nvSpPr>
        <p:spPr>
          <a:xfrm>
            <a:off x="723900" y="445025"/>
            <a:ext cx="5067300" cy="75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371" name="Google Shape;371;p21"/>
          <p:cNvSpPr txBox="1">
            <a:spLocks noGrp="1"/>
          </p:cNvSpPr>
          <p:nvPr>
            <p:ph type="body" idx="1"/>
          </p:nvPr>
        </p:nvSpPr>
        <p:spPr>
          <a:xfrm>
            <a:off x="723875" y="2069250"/>
            <a:ext cx="2924700" cy="10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>
                <a:solidFill>
                  <a:srgbClr val="FFFFFF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2" name="Google Shape;372;p21"/>
          <p:cNvSpPr/>
          <p:nvPr/>
        </p:nvSpPr>
        <p:spPr>
          <a:xfrm rot="930717">
            <a:off x="519435" y="645924"/>
            <a:ext cx="204276" cy="177547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21"/>
          <p:cNvSpPr/>
          <p:nvPr/>
        </p:nvSpPr>
        <p:spPr>
          <a:xfrm rot="-522159">
            <a:off x="8365260" y="593043"/>
            <a:ext cx="204273" cy="177546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1"/>
          <p:cNvSpPr/>
          <p:nvPr/>
        </p:nvSpPr>
        <p:spPr>
          <a:xfrm rot="-522202">
            <a:off x="8111670" y="355619"/>
            <a:ext cx="284296" cy="247091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"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9"/>
          <p:cNvSpPr/>
          <p:nvPr/>
        </p:nvSpPr>
        <p:spPr>
          <a:xfrm flipH="1">
            <a:off x="-109" y="3543300"/>
            <a:ext cx="4314932" cy="1600189"/>
          </a:xfrm>
          <a:custGeom>
            <a:avLst/>
            <a:gdLst/>
            <a:ahLst/>
            <a:cxnLst/>
            <a:rect l="l" t="t" r="r" b="b"/>
            <a:pathLst>
              <a:path w="96251" h="34817" extrusionOk="0">
                <a:moveTo>
                  <a:pt x="95847" y="1"/>
                </a:moveTo>
                <a:cubicBezTo>
                  <a:pt x="82372" y="1"/>
                  <a:pt x="71829" y="6460"/>
                  <a:pt x="66890" y="8051"/>
                </a:cubicBezTo>
                <a:cubicBezTo>
                  <a:pt x="62106" y="9588"/>
                  <a:pt x="54877" y="12752"/>
                  <a:pt x="40865" y="12752"/>
                </a:cubicBezTo>
                <a:cubicBezTo>
                  <a:pt x="37718" y="12752"/>
                  <a:pt x="34229" y="12592"/>
                  <a:pt x="30349" y="12219"/>
                </a:cubicBezTo>
                <a:cubicBezTo>
                  <a:pt x="29447" y="12132"/>
                  <a:pt x="28569" y="12090"/>
                  <a:pt x="27715" y="12090"/>
                </a:cubicBezTo>
                <a:cubicBezTo>
                  <a:pt x="8537" y="12090"/>
                  <a:pt x="1463" y="33058"/>
                  <a:pt x="893" y="33674"/>
                </a:cubicBezTo>
                <a:lnTo>
                  <a:pt x="0" y="34817"/>
                </a:lnTo>
                <a:lnTo>
                  <a:pt x="96250" y="34817"/>
                </a:lnTo>
                <a:lnTo>
                  <a:pt x="96250" y="3"/>
                </a:lnTo>
                <a:cubicBezTo>
                  <a:pt x="96116" y="2"/>
                  <a:pt x="95981" y="1"/>
                  <a:pt x="958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29"/>
          <p:cNvSpPr/>
          <p:nvPr/>
        </p:nvSpPr>
        <p:spPr>
          <a:xfrm rot="10800000" flipH="1">
            <a:off x="3267076" y="11"/>
            <a:ext cx="5876845" cy="1600189"/>
          </a:xfrm>
          <a:custGeom>
            <a:avLst/>
            <a:gdLst/>
            <a:ahLst/>
            <a:cxnLst/>
            <a:rect l="l" t="t" r="r" b="b"/>
            <a:pathLst>
              <a:path w="96251" h="34817" extrusionOk="0">
                <a:moveTo>
                  <a:pt x="95847" y="1"/>
                </a:moveTo>
                <a:cubicBezTo>
                  <a:pt x="82372" y="1"/>
                  <a:pt x="71829" y="6460"/>
                  <a:pt x="66890" y="8051"/>
                </a:cubicBezTo>
                <a:cubicBezTo>
                  <a:pt x="62106" y="9588"/>
                  <a:pt x="54877" y="12752"/>
                  <a:pt x="40865" y="12752"/>
                </a:cubicBezTo>
                <a:cubicBezTo>
                  <a:pt x="37718" y="12752"/>
                  <a:pt x="34229" y="12592"/>
                  <a:pt x="30349" y="12219"/>
                </a:cubicBezTo>
                <a:cubicBezTo>
                  <a:pt x="29447" y="12132"/>
                  <a:pt x="28569" y="12090"/>
                  <a:pt x="27715" y="12090"/>
                </a:cubicBezTo>
                <a:cubicBezTo>
                  <a:pt x="8537" y="12090"/>
                  <a:pt x="1463" y="33058"/>
                  <a:pt x="893" y="33674"/>
                </a:cubicBezTo>
                <a:lnTo>
                  <a:pt x="0" y="34817"/>
                </a:lnTo>
                <a:lnTo>
                  <a:pt x="96250" y="34817"/>
                </a:lnTo>
                <a:lnTo>
                  <a:pt x="96250" y="3"/>
                </a:lnTo>
                <a:cubicBezTo>
                  <a:pt x="96116" y="2"/>
                  <a:pt x="95981" y="1"/>
                  <a:pt x="958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29"/>
          <p:cNvSpPr/>
          <p:nvPr/>
        </p:nvSpPr>
        <p:spPr>
          <a:xfrm rot="2700000" flipH="1">
            <a:off x="5842582" y="1337283"/>
            <a:ext cx="288216" cy="279699"/>
          </a:xfrm>
          <a:custGeom>
            <a:avLst/>
            <a:gdLst/>
            <a:ahLst/>
            <a:cxnLst/>
            <a:rect l="l" t="t" r="r" b="b"/>
            <a:pathLst>
              <a:path w="2978" h="2890" extrusionOk="0">
                <a:moveTo>
                  <a:pt x="1162" y="0"/>
                </a:moveTo>
                <a:cubicBezTo>
                  <a:pt x="1099" y="0"/>
                  <a:pt x="1037" y="30"/>
                  <a:pt x="1001" y="90"/>
                </a:cubicBezTo>
                <a:cubicBezTo>
                  <a:pt x="846" y="340"/>
                  <a:pt x="763" y="626"/>
                  <a:pt x="775" y="911"/>
                </a:cubicBezTo>
                <a:cubicBezTo>
                  <a:pt x="536" y="923"/>
                  <a:pt x="310" y="995"/>
                  <a:pt x="108" y="1114"/>
                </a:cubicBezTo>
                <a:cubicBezTo>
                  <a:pt x="1" y="1173"/>
                  <a:pt x="1" y="1328"/>
                  <a:pt x="108" y="1388"/>
                </a:cubicBezTo>
                <a:cubicBezTo>
                  <a:pt x="296" y="1471"/>
                  <a:pt x="502" y="1509"/>
                  <a:pt x="702" y="1509"/>
                </a:cubicBezTo>
                <a:cubicBezTo>
                  <a:pt x="731" y="1509"/>
                  <a:pt x="759" y="1508"/>
                  <a:pt x="787" y="1507"/>
                </a:cubicBezTo>
                <a:cubicBezTo>
                  <a:pt x="810" y="1923"/>
                  <a:pt x="834" y="2376"/>
                  <a:pt x="1025" y="2745"/>
                </a:cubicBezTo>
                <a:cubicBezTo>
                  <a:pt x="1082" y="2846"/>
                  <a:pt x="1169" y="2889"/>
                  <a:pt x="1257" y="2889"/>
                </a:cubicBezTo>
                <a:cubicBezTo>
                  <a:pt x="1406" y="2889"/>
                  <a:pt x="1557" y="2767"/>
                  <a:pt x="1572" y="2602"/>
                </a:cubicBezTo>
                <a:cubicBezTo>
                  <a:pt x="1608" y="2233"/>
                  <a:pt x="1525" y="1852"/>
                  <a:pt x="1477" y="1471"/>
                </a:cubicBezTo>
                <a:cubicBezTo>
                  <a:pt x="1535" y="1471"/>
                  <a:pt x="1593" y="1471"/>
                  <a:pt x="1651" y="1471"/>
                </a:cubicBezTo>
                <a:cubicBezTo>
                  <a:pt x="2000" y="1471"/>
                  <a:pt x="2353" y="1462"/>
                  <a:pt x="2680" y="1340"/>
                </a:cubicBezTo>
                <a:cubicBezTo>
                  <a:pt x="2918" y="1257"/>
                  <a:pt x="2977" y="864"/>
                  <a:pt x="2680" y="792"/>
                </a:cubicBezTo>
                <a:cubicBezTo>
                  <a:pt x="2559" y="771"/>
                  <a:pt x="2437" y="762"/>
                  <a:pt x="2315" y="762"/>
                </a:cubicBezTo>
                <a:cubicBezTo>
                  <a:pt x="2026" y="762"/>
                  <a:pt x="1734" y="810"/>
                  <a:pt x="1441" y="852"/>
                </a:cubicBezTo>
                <a:cubicBezTo>
                  <a:pt x="1465" y="590"/>
                  <a:pt x="1418" y="328"/>
                  <a:pt x="1322" y="90"/>
                </a:cubicBezTo>
                <a:cubicBezTo>
                  <a:pt x="1287" y="30"/>
                  <a:pt x="1224" y="0"/>
                  <a:pt x="116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29"/>
          <p:cNvSpPr/>
          <p:nvPr/>
        </p:nvSpPr>
        <p:spPr>
          <a:xfrm rot="2700000" flipH="1">
            <a:off x="1937332" y="3604233"/>
            <a:ext cx="288216" cy="279699"/>
          </a:xfrm>
          <a:custGeom>
            <a:avLst/>
            <a:gdLst/>
            <a:ahLst/>
            <a:cxnLst/>
            <a:rect l="l" t="t" r="r" b="b"/>
            <a:pathLst>
              <a:path w="2978" h="2890" extrusionOk="0">
                <a:moveTo>
                  <a:pt x="1162" y="0"/>
                </a:moveTo>
                <a:cubicBezTo>
                  <a:pt x="1099" y="0"/>
                  <a:pt x="1037" y="30"/>
                  <a:pt x="1001" y="90"/>
                </a:cubicBezTo>
                <a:cubicBezTo>
                  <a:pt x="846" y="340"/>
                  <a:pt x="763" y="626"/>
                  <a:pt x="775" y="911"/>
                </a:cubicBezTo>
                <a:cubicBezTo>
                  <a:pt x="536" y="923"/>
                  <a:pt x="310" y="995"/>
                  <a:pt x="108" y="1114"/>
                </a:cubicBezTo>
                <a:cubicBezTo>
                  <a:pt x="1" y="1173"/>
                  <a:pt x="1" y="1328"/>
                  <a:pt x="108" y="1388"/>
                </a:cubicBezTo>
                <a:cubicBezTo>
                  <a:pt x="296" y="1471"/>
                  <a:pt x="502" y="1509"/>
                  <a:pt x="702" y="1509"/>
                </a:cubicBezTo>
                <a:cubicBezTo>
                  <a:pt x="731" y="1509"/>
                  <a:pt x="759" y="1508"/>
                  <a:pt x="787" y="1507"/>
                </a:cubicBezTo>
                <a:cubicBezTo>
                  <a:pt x="810" y="1923"/>
                  <a:pt x="834" y="2376"/>
                  <a:pt x="1025" y="2745"/>
                </a:cubicBezTo>
                <a:cubicBezTo>
                  <a:pt x="1082" y="2846"/>
                  <a:pt x="1169" y="2889"/>
                  <a:pt x="1257" y="2889"/>
                </a:cubicBezTo>
                <a:cubicBezTo>
                  <a:pt x="1406" y="2889"/>
                  <a:pt x="1557" y="2767"/>
                  <a:pt x="1572" y="2602"/>
                </a:cubicBezTo>
                <a:cubicBezTo>
                  <a:pt x="1608" y="2233"/>
                  <a:pt x="1525" y="1852"/>
                  <a:pt x="1477" y="1471"/>
                </a:cubicBezTo>
                <a:cubicBezTo>
                  <a:pt x="1535" y="1471"/>
                  <a:pt x="1593" y="1471"/>
                  <a:pt x="1651" y="1471"/>
                </a:cubicBezTo>
                <a:cubicBezTo>
                  <a:pt x="2000" y="1471"/>
                  <a:pt x="2353" y="1462"/>
                  <a:pt x="2680" y="1340"/>
                </a:cubicBezTo>
                <a:cubicBezTo>
                  <a:pt x="2918" y="1257"/>
                  <a:pt x="2977" y="864"/>
                  <a:pt x="2680" y="792"/>
                </a:cubicBezTo>
                <a:cubicBezTo>
                  <a:pt x="2559" y="771"/>
                  <a:pt x="2437" y="762"/>
                  <a:pt x="2315" y="762"/>
                </a:cubicBezTo>
                <a:cubicBezTo>
                  <a:pt x="2026" y="762"/>
                  <a:pt x="1734" y="810"/>
                  <a:pt x="1441" y="852"/>
                </a:cubicBezTo>
                <a:cubicBezTo>
                  <a:pt x="1465" y="590"/>
                  <a:pt x="1418" y="328"/>
                  <a:pt x="1322" y="90"/>
                </a:cubicBezTo>
                <a:cubicBezTo>
                  <a:pt x="1287" y="30"/>
                  <a:pt x="1224" y="0"/>
                  <a:pt x="116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">
    <p:bg>
      <p:bgPr>
        <a:solidFill>
          <a:schemeClr val="lt1"/>
        </a:solid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0"/>
          <p:cNvSpPr/>
          <p:nvPr/>
        </p:nvSpPr>
        <p:spPr>
          <a:xfrm>
            <a:off x="0" y="-833075"/>
            <a:ext cx="9143948" cy="5976552"/>
          </a:xfrm>
          <a:custGeom>
            <a:avLst/>
            <a:gdLst/>
            <a:ahLst/>
            <a:cxnLst/>
            <a:rect l="l" t="t" r="r" b="b"/>
            <a:pathLst>
              <a:path w="67748" h="49441" extrusionOk="0">
                <a:moveTo>
                  <a:pt x="40003" y="0"/>
                </a:moveTo>
                <a:cubicBezTo>
                  <a:pt x="36827" y="0"/>
                  <a:pt x="33637" y="786"/>
                  <a:pt x="30707" y="2029"/>
                </a:cubicBezTo>
                <a:cubicBezTo>
                  <a:pt x="27849" y="3232"/>
                  <a:pt x="25075" y="4958"/>
                  <a:pt x="23396" y="7566"/>
                </a:cubicBezTo>
                <a:cubicBezTo>
                  <a:pt x="21503" y="10507"/>
                  <a:pt x="21087" y="14388"/>
                  <a:pt x="18539" y="16769"/>
                </a:cubicBezTo>
                <a:cubicBezTo>
                  <a:pt x="15300" y="19794"/>
                  <a:pt x="9811" y="19305"/>
                  <a:pt x="6644" y="22413"/>
                </a:cubicBezTo>
                <a:cubicBezTo>
                  <a:pt x="4144" y="24866"/>
                  <a:pt x="3894" y="28830"/>
                  <a:pt x="4406" y="32307"/>
                </a:cubicBezTo>
                <a:cubicBezTo>
                  <a:pt x="5144" y="37331"/>
                  <a:pt x="8025" y="48226"/>
                  <a:pt x="1" y="49416"/>
                </a:cubicBezTo>
                <a:cubicBezTo>
                  <a:pt x="5692" y="49428"/>
                  <a:pt x="11383" y="49440"/>
                  <a:pt x="17074" y="49440"/>
                </a:cubicBezTo>
                <a:lnTo>
                  <a:pt x="67747" y="49440"/>
                </a:lnTo>
                <a:cubicBezTo>
                  <a:pt x="62366" y="49440"/>
                  <a:pt x="60449" y="45332"/>
                  <a:pt x="60449" y="40534"/>
                </a:cubicBezTo>
                <a:cubicBezTo>
                  <a:pt x="60449" y="35546"/>
                  <a:pt x="64354" y="31057"/>
                  <a:pt x="63580" y="26068"/>
                </a:cubicBezTo>
                <a:cubicBezTo>
                  <a:pt x="63044" y="22675"/>
                  <a:pt x="60318" y="20329"/>
                  <a:pt x="58472" y="17627"/>
                </a:cubicBezTo>
                <a:cubicBezTo>
                  <a:pt x="56424" y="14638"/>
                  <a:pt x="55079" y="11197"/>
                  <a:pt x="53603" y="7911"/>
                </a:cubicBezTo>
                <a:cubicBezTo>
                  <a:pt x="51817" y="3923"/>
                  <a:pt x="47780" y="1196"/>
                  <a:pt x="43506" y="339"/>
                </a:cubicBezTo>
                <a:cubicBezTo>
                  <a:pt x="42350" y="107"/>
                  <a:pt x="41177" y="0"/>
                  <a:pt x="4000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30"/>
          <p:cNvSpPr/>
          <p:nvPr/>
        </p:nvSpPr>
        <p:spPr>
          <a:xfrm rot="2700000" flipH="1">
            <a:off x="1089607" y="2099283"/>
            <a:ext cx="288216" cy="279699"/>
          </a:xfrm>
          <a:custGeom>
            <a:avLst/>
            <a:gdLst/>
            <a:ahLst/>
            <a:cxnLst/>
            <a:rect l="l" t="t" r="r" b="b"/>
            <a:pathLst>
              <a:path w="2978" h="2890" extrusionOk="0">
                <a:moveTo>
                  <a:pt x="1162" y="0"/>
                </a:moveTo>
                <a:cubicBezTo>
                  <a:pt x="1099" y="0"/>
                  <a:pt x="1037" y="30"/>
                  <a:pt x="1001" y="90"/>
                </a:cubicBezTo>
                <a:cubicBezTo>
                  <a:pt x="846" y="340"/>
                  <a:pt x="763" y="626"/>
                  <a:pt x="775" y="911"/>
                </a:cubicBezTo>
                <a:cubicBezTo>
                  <a:pt x="536" y="923"/>
                  <a:pt x="310" y="995"/>
                  <a:pt x="108" y="1114"/>
                </a:cubicBezTo>
                <a:cubicBezTo>
                  <a:pt x="1" y="1173"/>
                  <a:pt x="1" y="1328"/>
                  <a:pt x="108" y="1388"/>
                </a:cubicBezTo>
                <a:cubicBezTo>
                  <a:pt x="296" y="1471"/>
                  <a:pt x="502" y="1509"/>
                  <a:pt x="702" y="1509"/>
                </a:cubicBezTo>
                <a:cubicBezTo>
                  <a:pt x="731" y="1509"/>
                  <a:pt x="759" y="1508"/>
                  <a:pt x="787" y="1507"/>
                </a:cubicBezTo>
                <a:cubicBezTo>
                  <a:pt x="810" y="1923"/>
                  <a:pt x="834" y="2376"/>
                  <a:pt x="1025" y="2745"/>
                </a:cubicBezTo>
                <a:cubicBezTo>
                  <a:pt x="1082" y="2846"/>
                  <a:pt x="1169" y="2889"/>
                  <a:pt x="1257" y="2889"/>
                </a:cubicBezTo>
                <a:cubicBezTo>
                  <a:pt x="1406" y="2889"/>
                  <a:pt x="1557" y="2767"/>
                  <a:pt x="1572" y="2602"/>
                </a:cubicBezTo>
                <a:cubicBezTo>
                  <a:pt x="1608" y="2233"/>
                  <a:pt x="1525" y="1852"/>
                  <a:pt x="1477" y="1471"/>
                </a:cubicBezTo>
                <a:cubicBezTo>
                  <a:pt x="1535" y="1471"/>
                  <a:pt x="1593" y="1471"/>
                  <a:pt x="1651" y="1471"/>
                </a:cubicBezTo>
                <a:cubicBezTo>
                  <a:pt x="2000" y="1471"/>
                  <a:pt x="2353" y="1462"/>
                  <a:pt x="2680" y="1340"/>
                </a:cubicBezTo>
                <a:cubicBezTo>
                  <a:pt x="2918" y="1257"/>
                  <a:pt x="2977" y="864"/>
                  <a:pt x="2680" y="792"/>
                </a:cubicBezTo>
                <a:cubicBezTo>
                  <a:pt x="2559" y="771"/>
                  <a:pt x="2437" y="762"/>
                  <a:pt x="2315" y="762"/>
                </a:cubicBezTo>
                <a:cubicBezTo>
                  <a:pt x="2026" y="762"/>
                  <a:pt x="1734" y="810"/>
                  <a:pt x="1441" y="852"/>
                </a:cubicBezTo>
                <a:cubicBezTo>
                  <a:pt x="1465" y="590"/>
                  <a:pt x="1418" y="328"/>
                  <a:pt x="1322" y="90"/>
                </a:cubicBezTo>
                <a:cubicBezTo>
                  <a:pt x="1287" y="30"/>
                  <a:pt x="1224" y="0"/>
                  <a:pt x="116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30"/>
          <p:cNvSpPr/>
          <p:nvPr/>
        </p:nvSpPr>
        <p:spPr>
          <a:xfrm rot="2700000" flipH="1">
            <a:off x="8079107" y="1003908"/>
            <a:ext cx="288216" cy="279699"/>
          </a:xfrm>
          <a:custGeom>
            <a:avLst/>
            <a:gdLst/>
            <a:ahLst/>
            <a:cxnLst/>
            <a:rect l="l" t="t" r="r" b="b"/>
            <a:pathLst>
              <a:path w="2978" h="2890" extrusionOk="0">
                <a:moveTo>
                  <a:pt x="1162" y="0"/>
                </a:moveTo>
                <a:cubicBezTo>
                  <a:pt x="1099" y="0"/>
                  <a:pt x="1037" y="30"/>
                  <a:pt x="1001" y="90"/>
                </a:cubicBezTo>
                <a:cubicBezTo>
                  <a:pt x="846" y="340"/>
                  <a:pt x="763" y="626"/>
                  <a:pt x="775" y="911"/>
                </a:cubicBezTo>
                <a:cubicBezTo>
                  <a:pt x="536" y="923"/>
                  <a:pt x="310" y="995"/>
                  <a:pt x="108" y="1114"/>
                </a:cubicBezTo>
                <a:cubicBezTo>
                  <a:pt x="1" y="1173"/>
                  <a:pt x="1" y="1328"/>
                  <a:pt x="108" y="1388"/>
                </a:cubicBezTo>
                <a:cubicBezTo>
                  <a:pt x="296" y="1471"/>
                  <a:pt x="502" y="1509"/>
                  <a:pt x="702" y="1509"/>
                </a:cubicBezTo>
                <a:cubicBezTo>
                  <a:pt x="731" y="1509"/>
                  <a:pt x="759" y="1508"/>
                  <a:pt x="787" y="1507"/>
                </a:cubicBezTo>
                <a:cubicBezTo>
                  <a:pt x="810" y="1923"/>
                  <a:pt x="834" y="2376"/>
                  <a:pt x="1025" y="2745"/>
                </a:cubicBezTo>
                <a:cubicBezTo>
                  <a:pt x="1082" y="2846"/>
                  <a:pt x="1169" y="2889"/>
                  <a:pt x="1257" y="2889"/>
                </a:cubicBezTo>
                <a:cubicBezTo>
                  <a:pt x="1406" y="2889"/>
                  <a:pt x="1557" y="2767"/>
                  <a:pt x="1572" y="2602"/>
                </a:cubicBezTo>
                <a:cubicBezTo>
                  <a:pt x="1608" y="2233"/>
                  <a:pt x="1525" y="1852"/>
                  <a:pt x="1477" y="1471"/>
                </a:cubicBezTo>
                <a:cubicBezTo>
                  <a:pt x="1535" y="1471"/>
                  <a:pt x="1593" y="1471"/>
                  <a:pt x="1651" y="1471"/>
                </a:cubicBezTo>
                <a:cubicBezTo>
                  <a:pt x="2000" y="1471"/>
                  <a:pt x="2353" y="1462"/>
                  <a:pt x="2680" y="1340"/>
                </a:cubicBezTo>
                <a:cubicBezTo>
                  <a:pt x="2918" y="1257"/>
                  <a:pt x="2977" y="864"/>
                  <a:pt x="2680" y="792"/>
                </a:cubicBezTo>
                <a:cubicBezTo>
                  <a:pt x="2559" y="771"/>
                  <a:pt x="2437" y="762"/>
                  <a:pt x="2315" y="762"/>
                </a:cubicBezTo>
                <a:cubicBezTo>
                  <a:pt x="2026" y="762"/>
                  <a:pt x="1734" y="810"/>
                  <a:pt x="1441" y="852"/>
                </a:cubicBezTo>
                <a:cubicBezTo>
                  <a:pt x="1465" y="590"/>
                  <a:pt x="1418" y="328"/>
                  <a:pt x="1322" y="90"/>
                </a:cubicBezTo>
                <a:cubicBezTo>
                  <a:pt x="1287" y="30"/>
                  <a:pt x="1224" y="0"/>
                  <a:pt x="116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Fredoka One"/>
              <a:buNone/>
              <a:defRPr sz="35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BFBFB"/>
              </a:buClr>
              <a:buSzPts val="1500"/>
              <a:buFont typeface="Comfortaa"/>
              <a:buChar char="●"/>
              <a:defRPr sz="1500">
                <a:solidFill>
                  <a:srgbClr val="FBFBFB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marL="914400" lvl="1" indent="-3238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BFBFB"/>
              </a:buClr>
              <a:buSzPts val="1500"/>
              <a:buFont typeface="Comfortaa"/>
              <a:buChar char="○"/>
              <a:defRPr sz="1500">
                <a:solidFill>
                  <a:srgbClr val="FBFBFB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marL="1371600" lvl="2" indent="-3238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BFBFB"/>
              </a:buClr>
              <a:buSzPts val="1500"/>
              <a:buFont typeface="Comfortaa"/>
              <a:buChar char="■"/>
              <a:defRPr sz="1500">
                <a:solidFill>
                  <a:srgbClr val="FBFBFB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marL="1828800" lvl="3" indent="-3238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BFBFB"/>
              </a:buClr>
              <a:buSzPts val="1500"/>
              <a:buFont typeface="Comfortaa"/>
              <a:buChar char="●"/>
              <a:defRPr sz="1500">
                <a:solidFill>
                  <a:srgbClr val="FBFBFB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marL="2286000" lvl="4" indent="-3238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BFBFB"/>
              </a:buClr>
              <a:buSzPts val="1500"/>
              <a:buFont typeface="Comfortaa"/>
              <a:buChar char="○"/>
              <a:defRPr sz="1500">
                <a:solidFill>
                  <a:srgbClr val="FBFBFB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marL="2743200" lvl="5" indent="-3238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BFBFB"/>
              </a:buClr>
              <a:buSzPts val="1500"/>
              <a:buFont typeface="Comfortaa"/>
              <a:buChar char="■"/>
              <a:defRPr sz="1500">
                <a:solidFill>
                  <a:srgbClr val="FBFBFB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BFBFB"/>
              </a:buClr>
              <a:buSzPts val="1400"/>
              <a:buChar char="●"/>
              <a:defRPr>
                <a:solidFill>
                  <a:srgbClr val="FBFBFB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7" r:id="rId2"/>
    <p:sldLayoutId id="2147483675" r:id="rId3"/>
    <p:sldLayoutId id="2147483676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548402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15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+6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707697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45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÷9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+16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531114"/>
              </p:ext>
            </p:extLst>
          </p:nvPr>
        </p:nvGraphicFramePr>
        <p:xfrm>
          <a:off x="1308679" y="341931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Square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Gill Sans MT" panose="020B0502020104020203" pitchFamily="34" charset="0"/>
                        </a:rPr>
                        <a:t>3/4 of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+37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-18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816968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7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-24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326703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12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÷9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Gill Sans MT" panose="020B0502020104020203" pitchFamily="34" charset="0"/>
                        </a:rPr>
                        <a:t>x10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021598"/>
              </p:ext>
            </p:extLst>
          </p:nvPr>
        </p:nvGraphicFramePr>
        <p:xfrm>
          <a:off x="1308679" y="341931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110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-86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Gill Sans MT" panose="020B0502020104020203" pitchFamily="34" charset="0"/>
                        </a:rPr>
                        <a:t>5/8 of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Half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+52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4822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156447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pPr algn="l"/>
                      <a:r>
                        <a:rPr lang="en-GB" sz="3000" dirty="0">
                          <a:latin typeface="Gill Sans MT" panose="020B0502020104020203" pitchFamily="34" charset="0"/>
                        </a:rPr>
                        <a:t>8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+32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-20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50196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99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-61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÷10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Gill Sans MT" panose="020B0502020104020203" pitchFamily="34" charset="0"/>
                        </a:rPr>
                        <a:t>x12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594179"/>
              </p:ext>
            </p:extLst>
          </p:nvPr>
        </p:nvGraphicFramePr>
        <p:xfrm>
          <a:off x="1308679" y="341931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144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Gill Sans MT" panose="020B0502020104020203" pitchFamily="34" charset="0"/>
                        </a:rPr>
                        <a:t>3/12 of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-59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-67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216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059545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24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274440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26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÷5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+27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Gill Sans MT" panose="020B0502020104020203" pitchFamily="34" charset="0"/>
                        </a:rPr>
                        <a:t>-37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280931"/>
              </p:ext>
            </p:extLst>
          </p:nvPr>
        </p:nvGraphicFramePr>
        <p:xfrm>
          <a:off x="1308679" y="341931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119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Half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Half it again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+56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8752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166682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9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+11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+20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-30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7015149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12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Gill Sans MT" panose="020B0502020104020203" pitchFamily="34" charset="0"/>
                        </a:rPr>
                        <a:t>Square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Gill Sans MT" panose="020B0502020104020203" pitchFamily="34" charset="0"/>
                        </a:rPr>
                        <a:t>Half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÷9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Gill Sans MT" panose="020B0502020104020203" pitchFamily="34" charset="0"/>
                        </a:rPr>
                        <a:t>-13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344519"/>
              </p:ext>
            </p:extLst>
          </p:nvPr>
        </p:nvGraphicFramePr>
        <p:xfrm>
          <a:off x="1308679" y="341931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49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Gill Sans MT" panose="020B0502020104020203" pitchFamily="34" charset="0"/>
                        </a:rPr>
                        <a:t>3/7 of it 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Gill Sans MT" panose="020B0502020104020203" pitchFamily="34" charset="0"/>
                        </a:rPr>
                        <a:t>Half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-35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5267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8722765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13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+6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-11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324838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35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+33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+16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Gill Sans MT" panose="020B0502020104020203" pitchFamily="34" charset="0"/>
                        </a:rPr>
                        <a:t>-10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641396"/>
              </p:ext>
            </p:extLst>
          </p:nvPr>
        </p:nvGraphicFramePr>
        <p:xfrm>
          <a:off x="1308679" y="341931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123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-33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Gill Sans MT" panose="020B0502020104020203" pitchFamily="34" charset="0"/>
                        </a:rPr>
                        <a:t>3/10 of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+56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÷11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8781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381365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+4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+20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630233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11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+25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Gill Sans MT" panose="020B0502020104020203" pitchFamily="34" charset="0"/>
                        </a:rPr>
                        <a:t>Half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Gill Sans MT" panose="020B0502020104020203" pitchFamily="34" charset="0"/>
                        </a:rPr>
                        <a:t>x10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679136"/>
              </p:ext>
            </p:extLst>
          </p:nvPr>
        </p:nvGraphicFramePr>
        <p:xfrm>
          <a:off x="1308679" y="341931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99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-72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Gill Sans MT" panose="020B0502020104020203" pitchFamily="34" charset="0"/>
                        </a:rPr>
                        <a:t>5/9 of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÷10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835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195041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pPr algn="l"/>
                      <a:r>
                        <a:rPr lang="en-GB" sz="3000" dirty="0">
                          <a:latin typeface="Gill Sans MT" panose="020B0502020104020203" pitchFamily="34" charset="0"/>
                        </a:rPr>
                        <a:t>12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+4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-11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624433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33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÷3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+39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÷10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Gill Sans MT" panose="020B0502020104020203" pitchFamily="34" charset="0"/>
                        </a:rPr>
                        <a:t>x8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032657"/>
              </p:ext>
            </p:extLst>
          </p:nvPr>
        </p:nvGraphicFramePr>
        <p:xfrm>
          <a:off x="1308679" y="341931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15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x11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-40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÷5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+50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0768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299499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15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27072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36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÷3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+8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Gill Sans MT" panose="020B0502020104020203" pitchFamily="34" charset="0"/>
                        </a:rPr>
                        <a:t>4/5 of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+34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Gill Sans MT" panose="020B0502020104020203" pitchFamily="34" charset="0"/>
                        </a:rPr>
                        <a:t>-13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853121"/>
              </p:ext>
            </p:extLst>
          </p:nvPr>
        </p:nvGraphicFramePr>
        <p:xfrm>
          <a:off x="1308679" y="341931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19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x4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Gill Sans MT" panose="020B0502020104020203" pitchFamily="34" charset="0"/>
                        </a:rPr>
                        <a:t>Half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1788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525386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13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-8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887160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60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Gill Sans MT" panose="020B0502020104020203" pitchFamily="34" charset="0"/>
                        </a:rPr>
                        <a:t>-10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Gill Sans MT" panose="020B0502020104020203" pitchFamily="34" charset="0"/>
                        </a:rPr>
                        <a:t>Half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÷5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+35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Gill Sans MT" panose="020B0502020104020203" pitchFamily="34" charset="0"/>
                        </a:rPr>
                        <a:t>-19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592697"/>
              </p:ext>
            </p:extLst>
          </p:nvPr>
        </p:nvGraphicFramePr>
        <p:xfrm>
          <a:off x="1308679" y="341931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101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-21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Gill Sans MT" panose="020B0502020104020203" pitchFamily="34" charset="0"/>
                        </a:rPr>
                        <a:t>7/10 of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Gill Sans MT" panose="020B0502020104020203" pitchFamily="34" charset="0"/>
                        </a:rPr>
                        <a:t>Half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7747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419380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27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+6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+30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652242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24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÷12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Square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+16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Gill Sans MT" panose="020B0502020104020203" pitchFamily="34" charset="0"/>
                        </a:rPr>
                        <a:t>-8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100117"/>
              </p:ext>
            </p:extLst>
          </p:nvPr>
        </p:nvGraphicFramePr>
        <p:xfrm>
          <a:off x="1308679" y="341931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8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Square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Gill Sans MT" panose="020B0502020104020203" pitchFamily="34" charset="0"/>
                        </a:rPr>
                        <a:t>1/4 of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+58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34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260461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31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-11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+16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155455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16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-40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Gill Sans MT" panose="020B0502020104020203" pitchFamily="34" charset="0"/>
                        </a:rPr>
                        <a:t>Half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Gill Sans MT" panose="020B0502020104020203" pitchFamily="34" charset="0"/>
                        </a:rPr>
                        <a:t>Half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002566"/>
              </p:ext>
            </p:extLst>
          </p:nvPr>
        </p:nvGraphicFramePr>
        <p:xfrm>
          <a:off x="1308679" y="3419310"/>
          <a:ext cx="6093108" cy="762000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27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Gill Sans MT" panose="020B0502020104020203" pitchFamily="34" charset="0"/>
                        </a:rPr>
                        <a:t>5/9 of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Gill Sans MT" panose="020B0502020104020203" pitchFamily="34" charset="0"/>
                        </a:rPr>
                        <a:t>X10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Gill Sans MT" panose="020B0502020104020203" pitchFamily="34" charset="0"/>
                        </a:rPr>
                        <a:t>Half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-75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0985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931048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pPr algn="l"/>
                      <a:r>
                        <a:rPr lang="en-GB" sz="3000" dirty="0">
                          <a:latin typeface="Gill Sans MT" panose="020B0502020104020203" pitchFamily="34" charset="0"/>
                        </a:rPr>
                        <a:t>14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+20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+6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629522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36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-14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-18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Gill Sans MT" panose="020B0502020104020203" pitchFamily="34" charset="0"/>
                        </a:rPr>
                        <a:t>÷10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696759"/>
              </p:ext>
            </p:extLst>
          </p:nvPr>
        </p:nvGraphicFramePr>
        <p:xfrm>
          <a:off x="1308679" y="341931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134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600" dirty="0">
                          <a:latin typeface="Gill Sans MT" panose="020B0502020104020203" pitchFamily="34" charset="0"/>
                        </a:rPr>
                        <a:t>-120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Gill Sans MT" panose="020B0502020104020203" pitchFamily="34" charset="0"/>
                        </a:rPr>
                        <a:t>Half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4741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834587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18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-11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140682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22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+4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Gill Sans MT" panose="020B0502020104020203" pitchFamily="34" charset="0"/>
                        </a:rPr>
                        <a:t>Half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+30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Gill Sans MT" panose="020B0502020104020203" pitchFamily="34" charset="0"/>
                        </a:rPr>
                        <a:t>-18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538287"/>
              </p:ext>
            </p:extLst>
          </p:nvPr>
        </p:nvGraphicFramePr>
        <p:xfrm>
          <a:off x="1308679" y="3419310"/>
          <a:ext cx="6093108" cy="762000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89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Gill Sans MT" panose="020B0502020104020203" pitchFamily="34" charset="0"/>
                        </a:rPr>
                        <a:t>3/4 of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Gill Sans MT" panose="020B0502020104020203" pitchFamily="34" charset="0"/>
                        </a:rPr>
                        <a:t>Half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Gill Sans MT" panose="020B0502020104020203" pitchFamily="34" charset="0"/>
                        </a:rPr>
                        <a:t>2/5 of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500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603672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45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+4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-29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+22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624572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Gill Sans MT" panose="020B0502020104020203" pitchFamily="34" charset="0"/>
                        </a:rPr>
                        <a:t>Square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Gill Sans MT" panose="020B0502020104020203" pitchFamily="34" charset="0"/>
                        </a:rPr>
                        <a:t>Half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+16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Gill Sans MT" panose="020B0502020104020203" pitchFamily="34" charset="0"/>
                        </a:rPr>
                        <a:t>-13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339092"/>
              </p:ext>
            </p:extLst>
          </p:nvPr>
        </p:nvGraphicFramePr>
        <p:xfrm>
          <a:off x="1308679" y="341931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108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Gill Sans MT" panose="020B0502020104020203" pitchFamily="34" charset="0"/>
                        </a:rPr>
                        <a:t>4/9 of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Gill Sans MT" panose="020B0502020104020203" pitchFamily="34" charset="0"/>
                        </a:rPr>
                        <a:t>Treble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Gill Sans MT" panose="020B0502020104020203" pitchFamily="34" charset="0"/>
                        </a:rPr>
                        <a:t>Half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-35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+65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2921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827443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10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+6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+25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-30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14926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8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+20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Gill Sans MT" panose="020B0502020104020203" pitchFamily="34" charset="0"/>
                        </a:rPr>
                        <a:t>÷5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445652"/>
              </p:ext>
            </p:extLst>
          </p:nvPr>
        </p:nvGraphicFramePr>
        <p:xfrm>
          <a:off x="1308679" y="341931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11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Gill Sans MT" panose="020B0502020104020203" pitchFamily="34" charset="0"/>
                        </a:rPr>
                        <a:t>Square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Gill Sans MT" panose="020B0502020104020203" pitchFamily="34" charset="0"/>
                        </a:rPr>
                        <a:t>+18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Gill Sans MT" panose="020B0502020104020203" pitchFamily="34" charset="0"/>
                        </a:rPr>
                        <a:t>Half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-53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85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287662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15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+4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-8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411286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20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÷10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Gill Sans MT" panose="020B0502020104020203" pitchFamily="34" charset="0"/>
                        </a:rPr>
                        <a:t>x3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29742"/>
              </p:ext>
            </p:extLst>
          </p:nvPr>
        </p:nvGraphicFramePr>
        <p:xfrm>
          <a:off x="1308679" y="341931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75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Gill Sans MT" panose="020B0502020104020203" pitchFamily="34" charset="0"/>
                        </a:rPr>
                        <a:t>Treble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÷10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+58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8189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116797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pPr algn="l"/>
                      <a:r>
                        <a:rPr lang="en-GB" sz="3000" dirty="0">
                          <a:latin typeface="Gill Sans MT" panose="020B0502020104020203" pitchFamily="34" charset="0"/>
                        </a:rPr>
                        <a:t>12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+18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-20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+6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-8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368539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27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+24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Gill Sans MT" panose="020B0502020104020203" pitchFamily="34" charset="0"/>
                        </a:rPr>
                        <a:t>Half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+28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Gill Sans MT" panose="020B0502020104020203" pitchFamily="34" charset="0"/>
                        </a:rPr>
                        <a:t>÷12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311673"/>
              </p:ext>
            </p:extLst>
          </p:nvPr>
        </p:nvGraphicFramePr>
        <p:xfrm>
          <a:off x="1308679" y="341931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7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Gill Sans MT" panose="020B0502020104020203" pitchFamily="34" charset="0"/>
                        </a:rPr>
                        <a:t>Square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-59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x10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-90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85130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672917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16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+25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669481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pPr algn="l"/>
                      <a:r>
                        <a:rPr lang="en-GB" sz="3000" dirty="0">
                          <a:latin typeface="Gill Sans MT" panose="020B0502020104020203" pitchFamily="34" charset="0"/>
                        </a:rPr>
                        <a:t>8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Square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-20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÷11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729711"/>
              </p:ext>
            </p:extLst>
          </p:nvPr>
        </p:nvGraphicFramePr>
        <p:xfrm>
          <a:off x="1308679" y="3419310"/>
          <a:ext cx="6093108" cy="762000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19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Gill Sans MT" panose="020B0502020104020203" pitchFamily="34" charset="0"/>
                        </a:rPr>
                        <a:t>Treble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Gill Sans MT" panose="020B0502020104020203" pitchFamily="34" charset="0"/>
                        </a:rPr>
                        <a:t>2/3 of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+16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Gill Sans MT" panose="020B0502020104020203" pitchFamily="34" charset="0"/>
                        </a:rPr>
                        <a:t>Half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126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548;p38">
            <a:extLst>
              <a:ext uri="{FF2B5EF4-FFF2-40B4-BE49-F238E27FC236}">
                <a16:creationId xmlns:a16="http://schemas.microsoft.com/office/drawing/2014/main" id="{B31ADC98-F0C1-4ABD-8DC0-067A87173326}"/>
              </a:ext>
            </a:extLst>
          </p:cNvPr>
          <p:cNvGrpSpPr/>
          <p:nvPr/>
        </p:nvGrpSpPr>
        <p:grpSpPr>
          <a:xfrm>
            <a:off x="144079" y="4111256"/>
            <a:ext cx="1550042" cy="857692"/>
            <a:chOff x="3097975" y="807826"/>
            <a:chExt cx="2943183" cy="1556699"/>
          </a:xfrm>
        </p:grpSpPr>
        <p:grpSp>
          <p:nvGrpSpPr>
            <p:cNvPr id="22" name="Google Shape;549;p38">
              <a:extLst>
                <a:ext uri="{FF2B5EF4-FFF2-40B4-BE49-F238E27FC236}">
                  <a16:creationId xmlns:a16="http://schemas.microsoft.com/office/drawing/2014/main" id="{D674E734-6EF1-4A95-AC01-EEAF5747DE4B}"/>
                </a:ext>
              </a:extLst>
            </p:cNvPr>
            <p:cNvGrpSpPr/>
            <p:nvPr/>
          </p:nvGrpSpPr>
          <p:grpSpPr>
            <a:xfrm rot="3899974">
              <a:off x="4955299" y="1705505"/>
              <a:ext cx="567545" cy="564922"/>
              <a:chOff x="5337287" y="1473735"/>
              <a:chExt cx="729497" cy="726126"/>
            </a:xfrm>
          </p:grpSpPr>
          <p:sp>
            <p:nvSpPr>
              <p:cNvPr id="55" name="Google Shape;550;p38">
                <a:extLst>
                  <a:ext uri="{FF2B5EF4-FFF2-40B4-BE49-F238E27FC236}">
                    <a16:creationId xmlns:a16="http://schemas.microsoft.com/office/drawing/2014/main" id="{ECE30E9A-9A12-4B4E-9123-D2504D9B3A4B}"/>
                  </a:ext>
                </a:extLst>
              </p:cNvPr>
              <p:cNvSpPr/>
              <p:nvPr/>
            </p:nvSpPr>
            <p:spPr>
              <a:xfrm rot="1111093">
                <a:off x="5413336" y="1550628"/>
                <a:ext cx="577510" cy="572340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5942" extrusionOk="0">
                    <a:moveTo>
                      <a:pt x="8438" y="1"/>
                    </a:moveTo>
                    <a:cubicBezTo>
                      <a:pt x="7314" y="1"/>
                      <a:pt x="5811" y="74"/>
                      <a:pt x="5204" y="756"/>
                    </a:cubicBezTo>
                    <a:cubicBezTo>
                      <a:pt x="4454" y="1590"/>
                      <a:pt x="4775" y="3781"/>
                      <a:pt x="4787" y="4816"/>
                    </a:cubicBezTo>
                    <a:cubicBezTo>
                      <a:pt x="4787" y="4983"/>
                      <a:pt x="4799" y="5162"/>
                      <a:pt x="4799" y="5328"/>
                    </a:cubicBezTo>
                    <a:cubicBezTo>
                      <a:pt x="3632" y="5531"/>
                      <a:pt x="2477" y="5781"/>
                      <a:pt x="1346" y="6078"/>
                    </a:cubicBezTo>
                    <a:cubicBezTo>
                      <a:pt x="929" y="6186"/>
                      <a:pt x="489" y="6317"/>
                      <a:pt x="251" y="6674"/>
                    </a:cubicBezTo>
                    <a:cubicBezTo>
                      <a:pt x="60" y="6936"/>
                      <a:pt x="36" y="7293"/>
                      <a:pt x="24" y="7614"/>
                    </a:cubicBezTo>
                    <a:cubicBezTo>
                      <a:pt x="1" y="8638"/>
                      <a:pt x="155" y="9805"/>
                      <a:pt x="977" y="10400"/>
                    </a:cubicBezTo>
                    <a:cubicBezTo>
                      <a:pt x="1429" y="10734"/>
                      <a:pt x="2001" y="10829"/>
                      <a:pt x="2560" y="10901"/>
                    </a:cubicBezTo>
                    <a:cubicBezTo>
                      <a:pt x="3489" y="11031"/>
                      <a:pt x="4418" y="11115"/>
                      <a:pt x="5347" y="11174"/>
                    </a:cubicBezTo>
                    <a:cubicBezTo>
                      <a:pt x="5549" y="12341"/>
                      <a:pt x="5799" y="13484"/>
                      <a:pt x="6097" y="14627"/>
                    </a:cubicBezTo>
                    <a:cubicBezTo>
                      <a:pt x="6204" y="15032"/>
                      <a:pt x="6335" y="15473"/>
                      <a:pt x="6692" y="15711"/>
                    </a:cubicBezTo>
                    <a:cubicBezTo>
                      <a:pt x="6954" y="15901"/>
                      <a:pt x="7311" y="15925"/>
                      <a:pt x="7644" y="15937"/>
                    </a:cubicBezTo>
                    <a:cubicBezTo>
                      <a:pt x="7726" y="15940"/>
                      <a:pt x="7809" y="15941"/>
                      <a:pt x="7893" y="15941"/>
                    </a:cubicBezTo>
                    <a:cubicBezTo>
                      <a:pt x="8842" y="15941"/>
                      <a:pt x="9871" y="15739"/>
                      <a:pt x="10419" y="14984"/>
                    </a:cubicBezTo>
                    <a:cubicBezTo>
                      <a:pt x="10752" y="14532"/>
                      <a:pt x="10847" y="13960"/>
                      <a:pt x="10919" y="13413"/>
                    </a:cubicBezTo>
                    <a:cubicBezTo>
                      <a:pt x="11026" y="12639"/>
                      <a:pt x="11109" y="11865"/>
                      <a:pt x="11169" y="11091"/>
                    </a:cubicBezTo>
                    <a:cubicBezTo>
                      <a:pt x="11716" y="11043"/>
                      <a:pt x="12264" y="10984"/>
                      <a:pt x="12824" y="10901"/>
                    </a:cubicBezTo>
                    <a:cubicBezTo>
                      <a:pt x="13681" y="10793"/>
                      <a:pt x="14562" y="10639"/>
                      <a:pt x="15348" y="10246"/>
                    </a:cubicBezTo>
                    <a:cubicBezTo>
                      <a:pt x="15538" y="10174"/>
                      <a:pt x="15705" y="10043"/>
                      <a:pt x="15836" y="9877"/>
                    </a:cubicBezTo>
                    <a:cubicBezTo>
                      <a:pt x="15931" y="9674"/>
                      <a:pt x="15979" y="9448"/>
                      <a:pt x="15955" y="9222"/>
                    </a:cubicBezTo>
                    <a:cubicBezTo>
                      <a:pt x="15955" y="8198"/>
                      <a:pt x="16086" y="5959"/>
                      <a:pt x="15217" y="5186"/>
                    </a:cubicBezTo>
                    <a:cubicBezTo>
                      <a:pt x="14769" y="4788"/>
                      <a:pt x="13948" y="4695"/>
                      <a:pt x="13120" y="4695"/>
                    </a:cubicBezTo>
                    <a:cubicBezTo>
                      <a:pt x="12385" y="4695"/>
                      <a:pt x="11644" y="4769"/>
                      <a:pt x="11157" y="4769"/>
                    </a:cubicBezTo>
                    <a:lnTo>
                      <a:pt x="11109" y="4769"/>
                    </a:lnTo>
                    <a:cubicBezTo>
                      <a:pt x="11062" y="4233"/>
                      <a:pt x="11002" y="3685"/>
                      <a:pt x="10931" y="3150"/>
                    </a:cubicBezTo>
                    <a:cubicBezTo>
                      <a:pt x="10812" y="2280"/>
                      <a:pt x="10657" y="1411"/>
                      <a:pt x="10276" y="625"/>
                    </a:cubicBezTo>
                    <a:cubicBezTo>
                      <a:pt x="10192" y="423"/>
                      <a:pt x="10061" y="256"/>
                      <a:pt x="9895" y="137"/>
                    </a:cubicBezTo>
                    <a:cubicBezTo>
                      <a:pt x="9713" y="52"/>
                      <a:pt x="9512" y="5"/>
                      <a:pt x="9317" y="5"/>
                    </a:cubicBezTo>
                    <a:cubicBezTo>
                      <a:pt x="9295" y="5"/>
                      <a:pt x="9273" y="5"/>
                      <a:pt x="9252" y="6"/>
                    </a:cubicBezTo>
                    <a:cubicBezTo>
                      <a:pt x="9026" y="6"/>
                      <a:pt x="8747" y="1"/>
                      <a:pt x="8438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51;p38">
                <a:extLst>
                  <a:ext uri="{FF2B5EF4-FFF2-40B4-BE49-F238E27FC236}">
                    <a16:creationId xmlns:a16="http://schemas.microsoft.com/office/drawing/2014/main" id="{AA59F481-C278-4813-A403-E396D3AFE18A}"/>
                  </a:ext>
                </a:extLst>
              </p:cNvPr>
              <p:cNvSpPr/>
              <p:nvPr/>
            </p:nvSpPr>
            <p:spPr>
              <a:xfrm rot="1111093">
                <a:off x="5377250" y="1771623"/>
                <a:ext cx="570257" cy="344617"/>
              </a:xfrm>
              <a:custGeom>
                <a:avLst/>
                <a:gdLst/>
                <a:ahLst/>
                <a:cxnLst/>
                <a:rect l="l" t="t" r="r" b="b"/>
                <a:pathLst>
                  <a:path w="15884" h="9599" extrusionOk="0">
                    <a:moveTo>
                      <a:pt x="620" y="0"/>
                    </a:moveTo>
                    <a:cubicBezTo>
                      <a:pt x="477" y="72"/>
                      <a:pt x="346" y="191"/>
                      <a:pt x="251" y="322"/>
                    </a:cubicBezTo>
                    <a:cubicBezTo>
                      <a:pt x="60" y="596"/>
                      <a:pt x="36" y="941"/>
                      <a:pt x="24" y="1274"/>
                    </a:cubicBezTo>
                    <a:cubicBezTo>
                      <a:pt x="1" y="2298"/>
                      <a:pt x="155" y="3453"/>
                      <a:pt x="977" y="4060"/>
                    </a:cubicBezTo>
                    <a:cubicBezTo>
                      <a:pt x="1429" y="4382"/>
                      <a:pt x="2001" y="4477"/>
                      <a:pt x="2560" y="4560"/>
                    </a:cubicBezTo>
                    <a:cubicBezTo>
                      <a:pt x="3477" y="4679"/>
                      <a:pt x="4418" y="4775"/>
                      <a:pt x="5347" y="4834"/>
                    </a:cubicBezTo>
                    <a:cubicBezTo>
                      <a:pt x="5549" y="5989"/>
                      <a:pt x="5799" y="7144"/>
                      <a:pt x="6097" y="8275"/>
                    </a:cubicBezTo>
                    <a:cubicBezTo>
                      <a:pt x="6204" y="8692"/>
                      <a:pt x="6335" y="9121"/>
                      <a:pt x="6692" y="9371"/>
                    </a:cubicBezTo>
                    <a:cubicBezTo>
                      <a:pt x="6954" y="9549"/>
                      <a:pt x="7311" y="9585"/>
                      <a:pt x="7644" y="9597"/>
                    </a:cubicBezTo>
                    <a:cubicBezTo>
                      <a:pt x="7707" y="9598"/>
                      <a:pt x="7769" y="9599"/>
                      <a:pt x="7832" y="9599"/>
                    </a:cubicBezTo>
                    <a:cubicBezTo>
                      <a:pt x="8798" y="9599"/>
                      <a:pt x="9860" y="9415"/>
                      <a:pt x="10419" y="8632"/>
                    </a:cubicBezTo>
                    <a:cubicBezTo>
                      <a:pt x="10752" y="8192"/>
                      <a:pt x="10847" y="7608"/>
                      <a:pt x="10919" y="7061"/>
                    </a:cubicBezTo>
                    <a:cubicBezTo>
                      <a:pt x="11026" y="6299"/>
                      <a:pt x="11109" y="5525"/>
                      <a:pt x="11169" y="4751"/>
                    </a:cubicBezTo>
                    <a:cubicBezTo>
                      <a:pt x="11716" y="4691"/>
                      <a:pt x="12264" y="4632"/>
                      <a:pt x="12824" y="4560"/>
                    </a:cubicBezTo>
                    <a:cubicBezTo>
                      <a:pt x="13681" y="4441"/>
                      <a:pt x="14562" y="4287"/>
                      <a:pt x="15348" y="3906"/>
                    </a:cubicBezTo>
                    <a:cubicBezTo>
                      <a:pt x="15538" y="3822"/>
                      <a:pt x="15705" y="3691"/>
                      <a:pt x="15824" y="3525"/>
                    </a:cubicBezTo>
                    <a:cubicBezTo>
                      <a:pt x="15848" y="3489"/>
                      <a:pt x="15872" y="3453"/>
                      <a:pt x="15884" y="3406"/>
                    </a:cubicBezTo>
                    <a:cubicBezTo>
                      <a:pt x="15419" y="3370"/>
                      <a:pt x="14955" y="3322"/>
                      <a:pt x="14502" y="3286"/>
                    </a:cubicBezTo>
                    <a:cubicBezTo>
                      <a:pt x="11788" y="3072"/>
                      <a:pt x="9026" y="3144"/>
                      <a:pt x="6347" y="2620"/>
                    </a:cubicBezTo>
                    <a:cubicBezTo>
                      <a:pt x="4263" y="2227"/>
                      <a:pt x="2179" y="1393"/>
                      <a:pt x="620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552;p38">
              <a:extLst>
                <a:ext uri="{FF2B5EF4-FFF2-40B4-BE49-F238E27FC236}">
                  <a16:creationId xmlns:a16="http://schemas.microsoft.com/office/drawing/2014/main" id="{BB483F3A-963A-4D17-93D4-E986BB9F1B76}"/>
                </a:ext>
              </a:extLst>
            </p:cNvPr>
            <p:cNvSpPr/>
            <p:nvPr/>
          </p:nvSpPr>
          <p:spPr>
            <a:xfrm rot="-1686541">
              <a:off x="4207313" y="924067"/>
              <a:ext cx="729406" cy="942610"/>
            </a:xfrm>
            <a:custGeom>
              <a:avLst/>
              <a:gdLst/>
              <a:ahLst/>
              <a:cxnLst/>
              <a:rect l="l" t="t" r="r" b="b"/>
              <a:pathLst>
                <a:path w="22111" h="28574" extrusionOk="0">
                  <a:moveTo>
                    <a:pt x="7240" y="1"/>
                  </a:moveTo>
                  <a:cubicBezTo>
                    <a:pt x="6935" y="1"/>
                    <a:pt x="6631" y="43"/>
                    <a:pt x="6335" y="133"/>
                  </a:cubicBezTo>
                  <a:cubicBezTo>
                    <a:pt x="4870" y="669"/>
                    <a:pt x="4775" y="2443"/>
                    <a:pt x="4466" y="3717"/>
                  </a:cubicBezTo>
                  <a:cubicBezTo>
                    <a:pt x="4013" y="5669"/>
                    <a:pt x="3334" y="7610"/>
                    <a:pt x="2775" y="9551"/>
                  </a:cubicBezTo>
                  <a:cubicBezTo>
                    <a:pt x="1608" y="13551"/>
                    <a:pt x="429" y="17587"/>
                    <a:pt x="96" y="21743"/>
                  </a:cubicBezTo>
                  <a:cubicBezTo>
                    <a:pt x="1" y="22898"/>
                    <a:pt x="1" y="24160"/>
                    <a:pt x="667" y="25100"/>
                  </a:cubicBezTo>
                  <a:cubicBezTo>
                    <a:pt x="1406" y="26160"/>
                    <a:pt x="2775" y="26553"/>
                    <a:pt x="4037" y="26851"/>
                  </a:cubicBezTo>
                  <a:cubicBezTo>
                    <a:pt x="6132" y="27339"/>
                    <a:pt x="8240" y="27791"/>
                    <a:pt x="10347" y="28184"/>
                  </a:cubicBezTo>
                  <a:cubicBezTo>
                    <a:pt x="11180" y="28342"/>
                    <a:pt x="12362" y="28573"/>
                    <a:pt x="13431" y="28573"/>
                  </a:cubicBezTo>
                  <a:cubicBezTo>
                    <a:pt x="14136" y="28573"/>
                    <a:pt x="14791" y="28473"/>
                    <a:pt x="15265" y="28184"/>
                  </a:cubicBezTo>
                  <a:cubicBezTo>
                    <a:pt x="16157" y="27636"/>
                    <a:pt x="16693" y="26648"/>
                    <a:pt x="17134" y="25696"/>
                  </a:cubicBezTo>
                  <a:cubicBezTo>
                    <a:pt x="19586" y="20504"/>
                    <a:pt x="20146" y="14623"/>
                    <a:pt x="21515" y="9039"/>
                  </a:cubicBezTo>
                  <a:cubicBezTo>
                    <a:pt x="21813" y="7789"/>
                    <a:pt x="22111" y="6431"/>
                    <a:pt x="21587" y="5253"/>
                  </a:cubicBezTo>
                  <a:cubicBezTo>
                    <a:pt x="21099" y="4193"/>
                    <a:pt x="20039" y="3526"/>
                    <a:pt x="19003" y="2990"/>
                  </a:cubicBezTo>
                  <a:cubicBezTo>
                    <a:pt x="15443" y="1169"/>
                    <a:pt x="11526" y="145"/>
                    <a:pt x="7537" y="14"/>
                  </a:cubicBezTo>
                  <a:cubicBezTo>
                    <a:pt x="7438" y="5"/>
                    <a:pt x="7339" y="1"/>
                    <a:pt x="7240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3;p38">
              <a:extLst>
                <a:ext uri="{FF2B5EF4-FFF2-40B4-BE49-F238E27FC236}">
                  <a16:creationId xmlns:a16="http://schemas.microsoft.com/office/drawing/2014/main" id="{A7A95019-4532-4B8F-A6D7-D6791FBD66AD}"/>
                </a:ext>
              </a:extLst>
            </p:cNvPr>
            <p:cNvSpPr/>
            <p:nvPr/>
          </p:nvSpPr>
          <p:spPr>
            <a:xfrm rot="-1686541">
              <a:off x="4221072" y="979031"/>
              <a:ext cx="599795" cy="916648"/>
            </a:xfrm>
            <a:custGeom>
              <a:avLst/>
              <a:gdLst/>
              <a:ahLst/>
              <a:cxnLst/>
              <a:rect l="l" t="t" r="r" b="b"/>
              <a:pathLst>
                <a:path w="18182" h="27787" extrusionOk="0">
                  <a:moveTo>
                    <a:pt x="5442" y="1"/>
                  </a:moveTo>
                  <a:lnTo>
                    <a:pt x="5442" y="1"/>
                  </a:lnTo>
                  <a:cubicBezTo>
                    <a:pt x="4811" y="787"/>
                    <a:pt x="4704" y="1977"/>
                    <a:pt x="4477" y="2918"/>
                  </a:cubicBezTo>
                  <a:cubicBezTo>
                    <a:pt x="4001" y="4882"/>
                    <a:pt x="3334" y="6823"/>
                    <a:pt x="2775" y="8764"/>
                  </a:cubicBezTo>
                  <a:cubicBezTo>
                    <a:pt x="1608" y="12764"/>
                    <a:pt x="429" y="16800"/>
                    <a:pt x="96" y="20956"/>
                  </a:cubicBezTo>
                  <a:cubicBezTo>
                    <a:pt x="1" y="22111"/>
                    <a:pt x="1" y="23373"/>
                    <a:pt x="667" y="24313"/>
                  </a:cubicBezTo>
                  <a:cubicBezTo>
                    <a:pt x="1406" y="25373"/>
                    <a:pt x="2775" y="25766"/>
                    <a:pt x="4037" y="26064"/>
                  </a:cubicBezTo>
                  <a:cubicBezTo>
                    <a:pt x="6132" y="26552"/>
                    <a:pt x="8240" y="27004"/>
                    <a:pt x="10347" y="27397"/>
                  </a:cubicBezTo>
                  <a:cubicBezTo>
                    <a:pt x="11180" y="27555"/>
                    <a:pt x="12362" y="27786"/>
                    <a:pt x="13431" y="27786"/>
                  </a:cubicBezTo>
                  <a:cubicBezTo>
                    <a:pt x="14136" y="27786"/>
                    <a:pt x="14791" y="27686"/>
                    <a:pt x="15265" y="27397"/>
                  </a:cubicBezTo>
                  <a:cubicBezTo>
                    <a:pt x="16157" y="26849"/>
                    <a:pt x="16681" y="25861"/>
                    <a:pt x="17134" y="24909"/>
                  </a:cubicBezTo>
                  <a:cubicBezTo>
                    <a:pt x="17527" y="24075"/>
                    <a:pt x="17872" y="23218"/>
                    <a:pt x="18182" y="22349"/>
                  </a:cubicBezTo>
                  <a:cubicBezTo>
                    <a:pt x="16253" y="21884"/>
                    <a:pt x="14443" y="21027"/>
                    <a:pt x="12871" y="19825"/>
                  </a:cubicBezTo>
                  <a:cubicBezTo>
                    <a:pt x="10002" y="17634"/>
                    <a:pt x="7942" y="14503"/>
                    <a:pt x="6502" y="11181"/>
                  </a:cubicBezTo>
                  <a:cubicBezTo>
                    <a:pt x="5466" y="8764"/>
                    <a:pt x="4704" y="6156"/>
                    <a:pt x="4847" y="3525"/>
                  </a:cubicBezTo>
                  <a:cubicBezTo>
                    <a:pt x="4930" y="2334"/>
                    <a:pt x="5120" y="1156"/>
                    <a:pt x="5442" y="1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54;p38">
              <a:extLst>
                <a:ext uri="{FF2B5EF4-FFF2-40B4-BE49-F238E27FC236}">
                  <a16:creationId xmlns:a16="http://schemas.microsoft.com/office/drawing/2014/main" id="{AE267346-8197-4E49-A2E9-6AF5658C9CC5}"/>
                </a:ext>
              </a:extLst>
            </p:cNvPr>
            <p:cNvSpPr/>
            <p:nvPr/>
          </p:nvSpPr>
          <p:spPr>
            <a:xfrm rot="-1686541">
              <a:off x="4283656" y="1004791"/>
              <a:ext cx="451314" cy="271264"/>
            </a:xfrm>
            <a:custGeom>
              <a:avLst/>
              <a:gdLst/>
              <a:ahLst/>
              <a:cxnLst/>
              <a:rect l="l" t="t" r="r" b="b"/>
              <a:pathLst>
                <a:path w="13681" h="8223" extrusionOk="0">
                  <a:moveTo>
                    <a:pt x="2180" y="1"/>
                  </a:moveTo>
                  <a:cubicBezTo>
                    <a:pt x="1626" y="1"/>
                    <a:pt x="1125" y="184"/>
                    <a:pt x="738" y="789"/>
                  </a:cubicBezTo>
                  <a:cubicBezTo>
                    <a:pt x="191" y="1635"/>
                    <a:pt x="191" y="2837"/>
                    <a:pt x="71" y="3802"/>
                  </a:cubicBezTo>
                  <a:cubicBezTo>
                    <a:pt x="24" y="4159"/>
                    <a:pt x="0" y="4552"/>
                    <a:pt x="167" y="4861"/>
                  </a:cubicBezTo>
                  <a:cubicBezTo>
                    <a:pt x="417" y="5290"/>
                    <a:pt x="953" y="5457"/>
                    <a:pt x="1441" y="5576"/>
                  </a:cubicBezTo>
                  <a:lnTo>
                    <a:pt x="11835" y="8159"/>
                  </a:lnTo>
                  <a:cubicBezTo>
                    <a:pt x="11967" y="8191"/>
                    <a:pt x="12112" y="8222"/>
                    <a:pt x="12249" y="8222"/>
                  </a:cubicBezTo>
                  <a:cubicBezTo>
                    <a:pt x="12372" y="8222"/>
                    <a:pt x="12489" y="8197"/>
                    <a:pt x="12585" y="8124"/>
                  </a:cubicBezTo>
                  <a:cubicBezTo>
                    <a:pt x="12716" y="7981"/>
                    <a:pt x="12811" y="7802"/>
                    <a:pt x="12835" y="7600"/>
                  </a:cubicBezTo>
                  <a:cubicBezTo>
                    <a:pt x="13085" y="6540"/>
                    <a:pt x="13323" y="5480"/>
                    <a:pt x="13549" y="4421"/>
                  </a:cubicBezTo>
                  <a:cubicBezTo>
                    <a:pt x="13680" y="4123"/>
                    <a:pt x="13502" y="3790"/>
                    <a:pt x="13180" y="3730"/>
                  </a:cubicBezTo>
                  <a:cubicBezTo>
                    <a:pt x="10204" y="2373"/>
                    <a:pt x="7025" y="1027"/>
                    <a:pt x="3774" y="277"/>
                  </a:cubicBezTo>
                  <a:cubicBezTo>
                    <a:pt x="3230" y="153"/>
                    <a:pt x="2683" y="1"/>
                    <a:pt x="2180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5;p38">
              <a:extLst>
                <a:ext uri="{FF2B5EF4-FFF2-40B4-BE49-F238E27FC236}">
                  <a16:creationId xmlns:a16="http://schemas.microsoft.com/office/drawing/2014/main" id="{609D36F4-455A-4F1F-8FA1-48DB806AD8ED}"/>
                </a:ext>
              </a:extLst>
            </p:cNvPr>
            <p:cNvSpPr/>
            <p:nvPr/>
          </p:nvSpPr>
          <p:spPr>
            <a:xfrm rot="-1686541">
              <a:off x="4323771" y="1326672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39" y="1"/>
                  </a:moveTo>
                  <a:cubicBezTo>
                    <a:pt x="1294" y="1"/>
                    <a:pt x="1159" y="20"/>
                    <a:pt x="1048" y="60"/>
                  </a:cubicBezTo>
                  <a:cubicBezTo>
                    <a:pt x="476" y="274"/>
                    <a:pt x="0" y="1310"/>
                    <a:pt x="95" y="2036"/>
                  </a:cubicBezTo>
                  <a:cubicBezTo>
                    <a:pt x="181" y="2633"/>
                    <a:pt x="1018" y="2919"/>
                    <a:pt x="1739" y="2919"/>
                  </a:cubicBezTo>
                  <a:cubicBezTo>
                    <a:pt x="2025" y="2919"/>
                    <a:pt x="2293" y="2874"/>
                    <a:pt x="2488" y="2786"/>
                  </a:cubicBezTo>
                  <a:cubicBezTo>
                    <a:pt x="3084" y="2513"/>
                    <a:pt x="3167" y="1393"/>
                    <a:pt x="3036" y="858"/>
                  </a:cubicBezTo>
                  <a:cubicBezTo>
                    <a:pt x="2910" y="355"/>
                    <a:pt x="2069" y="1"/>
                    <a:pt x="143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56;p38">
              <a:extLst>
                <a:ext uri="{FF2B5EF4-FFF2-40B4-BE49-F238E27FC236}">
                  <a16:creationId xmlns:a16="http://schemas.microsoft.com/office/drawing/2014/main" id="{FC48ECBE-3C10-4A4F-8662-FE3CC57954D6}"/>
                </a:ext>
              </a:extLst>
            </p:cNvPr>
            <p:cNvSpPr/>
            <p:nvPr/>
          </p:nvSpPr>
          <p:spPr>
            <a:xfrm rot="-1686541">
              <a:off x="4442547" y="1298195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4"/>
                    <a:pt x="108" y="2030"/>
                  </a:cubicBezTo>
                  <a:cubicBezTo>
                    <a:pt x="185" y="2626"/>
                    <a:pt x="1017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5" y="2518"/>
                    <a:pt x="3168" y="1399"/>
                    <a:pt x="3037" y="851"/>
                  </a:cubicBezTo>
                  <a:cubicBezTo>
                    <a:pt x="2922" y="353"/>
                    <a:pt x="2097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7;p38">
              <a:extLst>
                <a:ext uri="{FF2B5EF4-FFF2-40B4-BE49-F238E27FC236}">
                  <a16:creationId xmlns:a16="http://schemas.microsoft.com/office/drawing/2014/main" id="{FE9A634E-6925-45DB-A5A0-68C474A59F52}"/>
                </a:ext>
              </a:extLst>
            </p:cNvPr>
            <p:cNvSpPr/>
            <p:nvPr/>
          </p:nvSpPr>
          <p:spPr>
            <a:xfrm rot="-1686541">
              <a:off x="4561531" y="1269163"/>
              <a:ext cx="104507" cy="96293"/>
            </a:xfrm>
            <a:custGeom>
              <a:avLst/>
              <a:gdLst/>
              <a:ahLst/>
              <a:cxnLst/>
              <a:rect l="l" t="t" r="r" b="b"/>
              <a:pathLst>
                <a:path w="3168" h="2919" extrusionOk="0">
                  <a:moveTo>
                    <a:pt x="1440" y="0"/>
                  </a:moveTo>
                  <a:cubicBezTo>
                    <a:pt x="1294" y="0"/>
                    <a:pt x="1160" y="19"/>
                    <a:pt x="1048" y="59"/>
                  </a:cubicBezTo>
                  <a:cubicBezTo>
                    <a:pt x="477" y="274"/>
                    <a:pt x="1" y="1309"/>
                    <a:pt x="96" y="2036"/>
                  </a:cubicBezTo>
                  <a:cubicBezTo>
                    <a:pt x="181" y="2633"/>
                    <a:pt x="1018" y="2918"/>
                    <a:pt x="1740" y="2918"/>
                  </a:cubicBezTo>
                  <a:cubicBezTo>
                    <a:pt x="2026" y="2918"/>
                    <a:pt x="2293" y="2874"/>
                    <a:pt x="2489" y="2786"/>
                  </a:cubicBezTo>
                  <a:cubicBezTo>
                    <a:pt x="3084" y="2524"/>
                    <a:pt x="3168" y="1393"/>
                    <a:pt x="3037" y="857"/>
                  </a:cubicBezTo>
                  <a:cubicBezTo>
                    <a:pt x="2911" y="354"/>
                    <a:pt x="2070" y="0"/>
                    <a:pt x="1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8;p38">
              <a:extLst>
                <a:ext uri="{FF2B5EF4-FFF2-40B4-BE49-F238E27FC236}">
                  <a16:creationId xmlns:a16="http://schemas.microsoft.com/office/drawing/2014/main" id="{0957F295-D30C-4F42-85B3-2AB90857A848}"/>
                </a:ext>
              </a:extLst>
            </p:cNvPr>
            <p:cNvSpPr/>
            <p:nvPr/>
          </p:nvSpPr>
          <p:spPr>
            <a:xfrm rot="-1686541">
              <a:off x="4683156" y="1241028"/>
              <a:ext cx="104111" cy="96260"/>
            </a:xfrm>
            <a:custGeom>
              <a:avLst/>
              <a:gdLst/>
              <a:ahLst/>
              <a:cxnLst/>
              <a:rect l="l" t="t" r="r" b="b"/>
              <a:pathLst>
                <a:path w="3156" h="2918" extrusionOk="0">
                  <a:moveTo>
                    <a:pt x="1450" y="1"/>
                  </a:moveTo>
                  <a:cubicBezTo>
                    <a:pt x="1297" y="1"/>
                    <a:pt x="1155" y="21"/>
                    <a:pt x="1037" y="65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2" y="2918"/>
                  </a:cubicBezTo>
                  <a:cubicBezTo>
                    <a:pt x="2018" y="2918"/>
                    <a:pt x="2284" y="2872"/>
                    <a:pt x="2477" y="2780"/>
                  </a:cubicBezTo>
                  <a:cubicBezTo>
                    <a:pt x="3073" y="2518"/>
                    <a:pt x="3156" y="1399"/>
                    <a:pt x="3025" y="851"/>
                  </a:cubicBezTo>
                  <a:cubicBezTo>
                    <a:pt x="2910" y="353"/>
                    <a:pt x="2085" y="1"/>
                    <a:pt x="145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9;p38">
              <a:extLst>
                <a:ext uri="{FF2B5EF4-FFF2-40B4-BE49-F238E27FC236}">
                  <a16:creationId xmlns:a16="http://schemas.microsoft.com/office/drawing/2014/main" id="{356FBCB2-B1A7-4DDD-9A46-271C8E6115C0}"/>
                </a:ext>
              </a:extLst>
            </p:cNvPr>
            <p:cNvSpPr/>
            <p:nvPr/>
          </p:nvSpPr>
          <p:spPr>
            <a:xfrm rot="-1686541">
              <a:off x="4350331" y="1456527"/>
              <a:ext cx="104507" cy="96095"/>
            </a:xfrm>
            <a:custGeom>
              <a:avLst/>
              <a:gdLst/>
              <a:ahLst/>
              <a:cxnLst/>
              <a:rect l="l" t="t" r="r" b="b"/>
              <a:pathLst>
                <a:path w="3168" h="2913" extrusionOk="0">
                  <a:moveTo>
                    <a:pt x="1462" y="1"/>
                  </a:moveTo>
                  <a:cubicBezTo>
                    <a:pt x="1308" y="1"/>
                    <a:pt x="1166" y="21"/>
                    <a:pt x="1048" y="65"/>
                  </a:cubicBezTo>
                  <a:cubicBezTo>
                    <a:pt x="476" y="268"/>
                    <a:pt x="0" y="1304"/>
                    <a:pt x="107" y="2030"/>
                  </a:cubicBezTo>
                  <a:cubicBezTo>
                    <a:pt x="184" y="2627"/>
                    <a:pt x="1019" y="2913"/>
                    <a:pt x="1740" y="2913"/>
                  </a:cubicBezTo>
                  <a:cubicBezTo>
                    <a:pt x="2025" y="2913"/>
                    <a:pt x="2293" y="2868"/>
                    <a:pt x="2488" y="2780"/>
                  </a:cubicBezTo>
                  <a:cubicBezTo>
                    <a:pt x="3084" y="2518"/>
                    <a:pt x="3167" y="1387"/>
                    <a:pt x="3036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0;p38">
              <a:extLst>
                <a:ext uri="{FF2B5EF4-FFF2-40B4-BE49-F238E27FC236}">
                  <a16:creationId xmlns:a16="http://schemas.microsoft.com/office/drawing/2014/main" id="{4625C03B-56BF-4D60-A6CE-0CB14AB28C4A}"/>
                </a:ext>
              </a:extLst>
            </p:cNvPr>
            <p:cNvSpPr/>
            <p:nvPr/>
          </p:nvSpPr>
          <p:spPr>
            <a:xfrm rot="-1686541">
              <a:off x="4469410" y="1427678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1"/>
                    <a:pt x="1049" y="65"/>
                  </a:cubicBezTo>
                  <a:cubicBezTo>
                    <a:pt x="477" y="268"/>
                    <a:pt x="1" y="1303"/>
                    <a:pt x="96" y="2030"/>
                  </a:cubicBezTo>
                  <a:cubicBezTo>
                    <a:pt x="181" y="2626"/>
                    <a:pt x="1016" y="2917"/>
                    <a:pt x="1737" y="2917"/>
                  </a:cubicBezTo>
                  <a:cubicBezTo>
                    <a:pt x="2024" y="2917"/>
                    <a:pt x="2293" y="2871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2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61;p38">
              <a:extLst>
                <a:ext uri="{FF2B5EF4-FFF2-40B4-BE49-F238E27FC236}">
                  <a16:creationId xmlns:a16="http://schemas.microsoft.com/office/drawing/2014/main" id="{ECC20AB6-055D-4021-9A69-961677C0882E}"/>
                </a:ext>
              </a:extLst>
            </p:cNvPr>
            <p:cNvSpPr/>
            <p:nvPr/>
          </p:nvSpPr>
          <p:spPr>
            <a:xfrm rot="-1686541">
              <a:off x="4588084" y="1398757"/>
              <a:ext cx="104507" cy="96590"/>
            </a:xfrm>
            <a:custGeom>
              <a:avLst/>
              <a:gdLst/>
              <a:ahLst/>
              <a:cxnLst/>
              <a:rect l="l" t="t" r="r" b="b"/>
              <a:pathLst>
                <a:path w="3168" h="2928" extrusionOk="0">
                  <a:moveTo>
                    <a:pt x="1453" y="1"/>
                  </a:moveTo>
                  <a:cubicBezTo>
                    <a:pt x="1303" y="1"/>
                    <a:pt x="1164" y="20"/>
                    <a:pt x="1048" y="61"/>
                  </a:cubicBezTo>
                  <a:cubicBezTo>
                    <a:pt x="477" y="275"/>
                    <a:pt x="1" y="1323"/>
                    <a:pt x="108" y="2037"/>
                  </a:cubicBezTo>
                  <a:cubicBezTo>
                    <a:pt x="184" y="2639"/>
                    <a:pt x="1009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4"/>
                    <a:pt x="3168" y="1394"/>
                    <a:pt x="3037" y="847"/>
                  </a:cubicBezTo>
                  <a:cubicBezTo>
                    <a:pt x="2921" y="346"/>
                    <a:pt x="2088" y="1"/>
                    <a:pt x="1453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2;p38">
              <a:extLst>
                <a:ext uri="{FF2B5EF4-FFF2-40B4-BE49-F238E27FC236}">
                  <a16:creationId xmlns:a16="http://schemas.microsoft.com/office/drawing/2014/main" id="{9560E5DB-B6AE-4E70-87B7-028F4B4D4D78}"/>
                </a:ext>
              </a:extLst>
            </p:cNvPr>
            <p:cNvSpPr/>
            <p:nvPr/>
          </p:nvSpPr>
          <p:spPr>
            <a:xfrm rot="-1686541">
              <a:off x="4709639" y="1370507"/>
              <a:ext cx="104903" cy="96326"/>
            </a:xfrm>
            <a:custGeom>
              <a:avLst/>
              <a:gdLst/>
              <a:ahLst/>
              <a:cxnLst/>
              <a:rect l="l" t="t" r="r" b="b"/>
              <a:pathLst>
                <a:path w="3180" h="2920" extrusionOk="0">
                  <a:moveTo>
                    <a:pt x="1462" y="1"/>
                  </a:moveTo>
                  <a:cubicBezTo>
                    <a:pt x="1309" y="1"/>
                    <a:pt x="1167" y="21"/>
                    <a:pt x="1049" y="65"/>
                  </a:cubicBezTo>
                  <a:cubicBezTo>
                    <a:pt x="477" y="268"/>
                    <a:pt x="1" y="1303"/>
                    <a:pt x="108" y="2030"/>
                  </a:cubicBezTo>
                  <a:cubicBezTo>
                    <a:pt x="184" y="2632"/>
                    <a:pt x="1009" y="2920"/>
                    <a:pt x="1727" y="2920"/>
                  </a:cubicBezTo>
                  <a:cubicBezTo>
                    <a:pt x="2017" y="2920"/>
                    <a:pt x="2290" y="2872"/>
                    <a:pt x="2489" y="2780"/>
                  </a:cubicBezTo>
                  <a:cubicBezTo>
                    <a:pt x="3084" y="2518"/>
                    <a:pt x="3180" y="1399"/>
                    <a:pt x="3037" y="851"/>
                  </a:cubicBezTo>
                  <a:cubicBezTo>
                    <a:pt x="2922" y="352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63;p38">
              <a:extLst>
                <a:ext uri="{FF2B5EF4-FFF2-40B4-BE49-F238E27FC236}">
                  <a16:creationId xmlns:a16="http://schemas.microsoft.com/office/drawing/2014/main" id="{D83CBE01-7A4E-41E3-A42F-D86BF6DC0927}"/>
                </a:ext>
              </a:extLst>
            </p:cNvPr>
            <p:cNvSpPr/>
            <p:nvPr/>
          </p:nvSpPr>
          <p:spPr>
            <a:xfrm rot="-1686541">
              <a:off x="4377148" y="158579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8" y="0"/>
                  </a:moveTo>
                  <a:cubicBezTo>
                    <a:pt x="1300" y="0"/>
                    <a:pt x="1162" y="19"/>
                    <a:pt x="1049" y="60"/>
                  </a:cubicBezTo>
                  <a:cubicBezTo>
                    <a:pt x="477" y="275"/>
                    <a:pt x="1" y="1310"/>
                    <a:pt x="96" y="2037"/>
                  </a:cubicBezTo>
                  <a:cubicBezTo>
                    <a:pt x="181" y="2633"/>
                    <a:pt x="1016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13"/>
                    <a:pt x="3168" y="1394"/>
                    <a:pt x="3037" y="846"/>
                  </a:cubicBezTo>
                  <a:cubicBezTo>
                    <a:pt x="2912" y="345"/>
                    <a:pt x="2077" y="0"/>
                    <a:pt x="1448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64;p38">
              <a:extLst>
                <a:ext uri="{FF2B5EF4-FFF2-40B4-BE49-F238E27FC236}">
                  <a16:creationId xmlns:a16="http://schemas.microsoft.com/office/drawing/2014/main" id="{485A6070-1242-4C33-90E9-0C1C94A1FBBF}"/>
                </a:ext>
              </a:extLst>
            </p:cNvPr>
            <p:cNvSpPr/>
            <p:nvPr/>
          </p:nvSpPr>
          <p:spPr>
            <a:xfrm rot="-1686541">
              <a:off x="4495839" y="1557005"/>
              <a:ext cx="104903" cy="96524"/>
            </a:xfrm>
            <a:custGeom>
              <a:avLst/>
              <a:gdLst/>
              <a:ahLst/>
              <a:cxnLst/>
              <a:rect l="l" t="t" r="r" b="b"/>
              <a:pathLst>
                <a:path w="3180" h="2926" extrusionOk="0">
                  <a:moveTo>
                    <a:pt x="1460" y="1"/>
                  </a:moveTo>
                  <a:cubicBezTo>
                    <a:pt x="1311" y="1"/>
                    <a:pt x="1174" y="20"/>
                    <a:pt x="1060" y="61"/>
                  </a:cubicBezTo>
                  <a:cubicBezTo>
                    <a:pt x="477" y="275"/>
                    <a:pt x="1" y="1311"/>
                    <a:pt x="108" y="2037"/>
                  </a:cubicBezTo>
                  <a:cubicBezTo>
                    <a:pt x="193" y="2634"/>
                    <a:pt x="1028" y="2925"/>
                    <a:pt x="1749" y="2925"/>
                  </a:cubicBezTo>
                  <a:cubicBezTo>
                    <a:pt x="2036" y="2925"/>
                    <a:pt x="2305" y="2879"/>
                    <a:pt x="2501" y="2787"/>
                  </a:cubicBezTo>
                  <a:cubicBezTo>
                    <a:pt x="3096" y="2514"/>
                    <a:pt x="3180" y="1394"/>
                    <a:pt x="3049" y="847"/>
                  </a:cubicBezTo>
                  <a:cubicBezTo>
                    <a:pt x="2924" y="346"/>
                    <a:pt x="2089" y="1"/>
                    <a:pt x="1460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65;p38">
              <a:extLst>
                <a:ext uri="{FF2B5EF4-FFF2-40B4-BE49-F238E27FC236}">
                  <a16:creationId xmlns:a16="http://schemas.microsoft.com/office/drawing/2014/main" id="{A917A7D2-7EB6-4DA6-8629-604DBE49EC21}"/>
                </a:ext>
              </a:extLst>
            </p:cNvPr>
            <p:cNvSpPr/>
            <p:nvPr/>
          </p:nvSpPr>
          <p:spPr>
            <a:xfrm rot="-1686541">
              <a:off x="4614939" y="1528241"/>
              <a:ext cx="104507" cy="96557"/>
            </a:xfrm>
            <a:custGeom>
              <a:avLst/>
              <a:gdLst/>
              <a:ahLst/>
              <a:cxnLst/>
              <a:rect l="l" t="t" r="r" b="b"/>
              <a:pathLst>
                <a:path w="3168" h="2927" extrusionOk="0">
                  <a:moveTo>
                    <a:pt x="1447" y="1"/>
                  </a:moveTo>
                  <a:cubicBezTo>
                    <a:pt x="1299" y="1"/>
                    <a:pt x="1162" y="20"/>
                    <a:pt x="1048" y="61"/>
                  </a:cubicBezTo>
                  <a:cubicBezTo>
                    <a:pt x="477" y="275"/>
                    <a:pt x="0" y="1311"/>
                    <a:pt x="96" y="2037"/>
                  </a:cubicBezTo>
                  <a:cubicBezTo>
                    <a:pt x="180" y="2639"/>
                    <a:pt x="1007" y="2927"/>
                    <a:pt x="1726" y="2927"/>
                  </a:cubicBezTo>
                  <a:cubicBezTo>
                    <a:pt x="2017" y="2927"/>
                    <a:pt x="2290" y="2880"/>
                    <a:pt x="2489" y="2787"/>
                  </a:cubicBezTo>
                  <a:cubicBezTo>
                    <a:pt x="3084" y="2513"/>
                    <a:pt x="3168" y="1394"/>
                    <a:pt x="3037" y="846"/>
                  </a:cubicBezTo>
                  <a:cubicBezTo>
                    <a:pt x="2911" y="346"/>
                    <a:pt x="2077" y="1"/>
                    <a:pt x="144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6;p38">
              <a:extLst>
                <a:ext uri="{FF2B5EF4-FFF2-40B4-BE49-F238E27FC236}">
                  <a16:creationId xmlns:a16="http://schemas.microsoft.com/office/drawing/2014/main" id="{8273A404-2FBD-477E-9399-5977A692B385}"/>
                </a:ext>
              </a:extLst>
            </p:cNvPr>
            <p:cNvSpPr/>
            <p:nvPr/>
          </p:nvSpPr>
          <p:spPr>
            <a:xfrm rot="-1686541">
              <a:off x="4729866" y="1501749"/>
              <a:ext cx="140630" cy="212346"/>
            </a:xfrm>
            <a:custGeom>
              <a:avLst/>
              <a:gdLst/>
              <a:ahLst/>
              <a:cxnLst/>
              <a:rect l="l" t="t" r="r" b="b"/>
              <a:pathLst>
                <a:path w="4263" h="6437" extrusionOk="0">
                  <a:moveTo>
                    <a:pt x="2556" y="0"/>
                  </a:moveTo>
                  <a:cubicBezTo>
                    <a:pt x="2403" y="0"/>
                    <a:pt x="2262" y="21"/>
                    <a:pt x="2143" y="65"/>
                  </a:cubicBezTo>
                  <a:cubicBezTo>
                    <a:pt x="1572" y="267"/>
                    <a:pt x="0" y="4827"/>
                    <a:pt x="107" y="5554"/>
                  </a:cubicBezTo>
                  <a:cubicBezTo>
                    <a:pt x="184" y="6151"/>
                    <a:pt x="1025" y="6436"/>
                    <a:pt x="1745" y="6436"/>
                  </a:cubicBezTo>
                  <a:cubicBezTo>
                    <a:pt x="2030" y="6436"/>
                    <a:pt x="2296" y="6391"/>
                    <a:pt x="2489" y="6304"/>
                  </a:cubicBezTo>
                  <a:cubicBezTo>
                    <a:pt x="3084" y="6030"/>
                    <a:pt x="4263" y="1386"/>
                    <a:pt x="4132" y="851"/>
                  </a:cubicBezTo>
                  <a:cubicBezTo>
                    <a:pt x="4007" y="352"/>
                    <a:pt x="3188" y="0"/>
                    <a:pt x="2556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7;p38">
              <a:extLst>
                <a:ext uri="{FF2B5EF4-FFF2-40B4-BE49-F238E27FC236}">
                  <a16:creationId xmlns:a16="http://schemas.microsoft.com/office/drawing/2014/main" id="{5B0A3B2D-572C-42FD-A053-9935A3EC869D}"/>
                </a:ext>
              </a:extLst>
            </p:cNvPr>
            <p:cNvSpPr/>
            <p:nvPr/>
          </p:nvSpPr>
          <p:spPr>
            <a:xfrm rot="-1686541">
              <a:off x="4403662" y="1715460"/>
              <a:ext cx="104540" cy="96491"/>
            </a:xfrm>
            <a:custGeom>
              <a:avLst/>
              <a:gdLst/>
              <a:ahLst/>
              <a:cxnLst/>
              <a:rect l="l" t="t" r="r" b="b"/>
              <a:pathLst>
                <a:path w="3169" h="2925" extrusionOk="0">
                  <a:moveTo>
                    <a:pt x="1445" y="1"/>
                  </a:moveTo>
                  <a:cubicBezTo>
                    <a:pt x="1299" y="1"/>
                    <a:pt x="1163" y="20"/>
                    <a:pt x="1049" y="60"/>
                  </a:cubicBezTo>
                  <a:cubicBezTo>
                    <a:pt x="489" y="274"/>
                    <a:pt x="1" y="1310"/>
                    <a:pt x="108" y="2036"/>
                  </a:cubicBezTo>
                  <a:cubicBezTo>
                    <a:pt x="185" y="2633"/>
                    <a:pt x="1017" y="2924"/>
                    <a:pt x="1737" y="2924"/>
                  </a:cubicBezTo>
                  <a:cubicBezTo>
                    <a:pt x="2024" y="2924"/>
                    <a:pt x="2293" y="2878"/>
                    <a:pt x="2489" y="2787"/>
                  </a:cubicBezTo>
                  <a:cubicBezTo>
                    <a:pt x="3085" y="2525"/>
                    <a:pt x="3168" y="1405"/>
                    <a:pt x="3037" y="858"/>
                  </a:cubicBezTo>
                  <a:cubicBezTo>
                    <a:pt x="2921" y="355"/>
                    <a:pt x="2082" y="1"/>
                    <a:pt x="144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8;p38">
              <a:extLst>
                <a:ext uri="{FF2B5EF4-FFF2-40B4-BE49-F238E27FC236}">
                  <a16:creationId xmlns:a16="http://schemas.microsoft.com/office/drawing/2014/main" id="{4AB911BF-E57F-44EA-AB40-7F7BA17754B9}"/>
                </a:ext>
              </a:extLst>
            </p:cNvPr>
            <p:cNvSpPr/>
            <p:nvPr/>
          </p:nvSpPr>
          <p:spPr>
            <a:xfrm rot="-1686541">
              <a:off x="4522772" y="1686800"/>
              <a:ext cx="104507" cy="96260"/>
            </a:xfrm>
            <a:custGeom>
              <a:avLst/>
              <a:gdLst/>
              <a:ahLst/>
              <a:cxnLst/>
              <a:rect l="l" t="t" r="r" b="b"/>
              <a:pathLst>
                <a:path w="3168" h="2918" extrusionOk="0">
                  <a:moveTo>
                    <a:pt x="1457" y="1"/>
                  </a:moveTo>
                  <a:cubicBezTo>
                    <a:pt x="1305" y="1"/>
                    <a:pt x="1164" y="22"/>
                    <a:pt x="1048" y="66"/>
                  </a:cubicBezTo>
                  <a:cubicBezTo>
                    <a:pt x="477" y="268"/>
                    <a:pt x="1" y="1304"/>
                    <a:pt x="96" y="2030"/>
                  </a:cubicBezTo>
                  <a:cubicBezTo>
                    <a:pt x="181" y="2626"/>
                    <a:pt x="1016" y="2918"/>
                    <a:pt x="1737" y="2918"/>
                  </a:cubicBezTo>
                  <a:cubicBezTo>
                    <a:pt x="2024" y="2918"/>
                    <a:pt x="2293" y="2872"/>
                    <a:pt x="2489" y="2780"/>
                  </a:cubicBezTo>
                  <a:cubicBezTo>
                    <a:pt x="3084" y="2518"/>
                    <a:pt x="3168" y="1399"/>
                    <a:pt x="3037" y="851"/>
                  </a:cubicBezTo>
                  <a:cubicBezTo>
                    <a:pt x="2912" y="353"/>
                    <a:pt x="2085" y="1"/>
                    <a:pt x="145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9;p38">
              <a:extLst>
                <a:ext uri="{FF2B5EF4-FFF2-40B4-BE49-F238E27FC236}">
                  <a16:creationId xmlns:a16="http://schemas.microsoft.com/office/drawing/2014/main" id="{7872BBA3-5D5F-4FDE-9541-40177AD2B09F}"/>
                </a:ext>
              </a:extLst>
            </p:cNvPr>
            <p:cNvSpPr/>
            <p:nvPr/>
          </p:nvSpPr>
          <p:spPr>
            <a:xfrm rot="-1686541">
              <a:off x="4641515" y="1658027"/>
              <a:ext cx="104903" cy="96458"/>
            </a:xfrm>
            <a:custGeom>
              <a:avLst/>
              <a:gdLst/>
              <a:ahLst/>
              <a:cxnLst/>
              <a:rect l="l" t="t" r="r" b="b"/>
              <a:pathLst>
                <a:path w="3180" h="2924" extrusionOk="0">
                  <a:moveTo>
                    <a:pt x="1462" y="1"/>
                  </a:moveTo>
                  <a:cubicBezTo>
                    <a:pt x="1309" y="1"/>
                    <a:pt x="1166" y="21"/>
                    <a:pt x="1048" y="65"/>
                  </a:cubicBezTo>
                  <a:cubicBezTo>
                    <a:pt x="489" y="268"/>
                    <a:pt x="0" y="1304"/>
                    <a:pt x="108" y="2030"/>
                  </a:cubicBezTo>
                  <a:cubicBezTo>
                    <a:pt x="184" y="2636"/>
                    <a:pt x="1021" y="2924"/>
                    <a:pt x="1743" y="2924"/>
                  </a:cubicBezTo>
                  <a:cubicBezTo>
                    <a:pt x="2027" y="2924"/>
                    <a:pt x="2294" y="2879"/>
                    <a:pt x="2489" y="2792"/>
                  </a:cubicBezTo>
                  <a:cubicBezTo>
                    <a:pt x="3084" y="2518"/>
                    <a:pt x="3179" y="1399"/>
                    <a:pt x="3037" y="851"/>
                  </a:cubicBezTo>
                  <a:cubicBezTo>
                    <a:pt x="2921" y="353"/>
                    <a:pt x="2096" y="1"/>
                    <a:pt x="1462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0;p38">
              <a:extLst>
                <a:ext uri="{FF2B5EF4-FFF2-40B4-BE49-F238E27FC236}">
                  <a16:creationId xmlns:a16="http://schemas.microsoft.com/office/drawing/2014/main" id="{A593600A-6F47-48F1-86CE-4903223FF2E2}"/>
                </a:ext>
              </a:extLst>
            </p:cNvPr>
            <p:cNvSpPr/>
            <p:nvPr/>
          </p:nvSpPr>
          <p:spPr>
            <a:xfrm rot="-1686541">
              <a:off x="4288791" y="1025309"/>
              <a:ext cx="430498" cy="254670"/>
            </a:xfrm>
            <a:custGeom>
              <a:avLst/>
              <a:gdLst/>
              <a:ahLst/>
              <a:cxnLst/>
              <a:rect l="l" t="t" r="r" b="b"/>
              <a:pathLst>
                <a:path w="13050" h="7720" extrusionOk="0">
                  <a:moveTo>
                    <a:pt x="953" y="1"/>
                  </a:moveTo>
                  <a:cubicBezTo>
                    <a:pt x="869" y="96"/>
                    <a:pt x="798" y="179"/>
                    <a:pt x="726" y="286"/>
                  </a:cubicBezTo>
                  <a:cubicBezTo>
                    <a:pt x="191" y="1132"/>
                    <a:pt x="191" y="2334"/>
                    <a:pt x="71" y="3299"/>
                  </a:cubicBezTo>
                  <a:cubicBezTo>
                    <a:pt x="24" y="3656"/>
                    <a:pt x="0" y="4049"/>
                    <a:pt x="167" y="4358"/>
                  </a:cubicBezTo>
                  <a:cubicBezTo>
                    <a:pt x="417" y="4787"/>
                    <a:pt x="953" y="4954"/>
                    <a:pt x="1441" y="5073"/>
                  </a:cubicBezTo>
                  <a:lnTo>
                    <a:pt x="11835" y="7656"/>
                  </a:lnTo>
                  <a:cubicBezTo>
                    <a:pt x="11967" y="7688"/>
                    <a:pt x="12108" y="7719"/>
                    <a:pt x="12244" y="7719"/>
                  </a:cubicBezTo>
                  <a:cubicBezTo>
                    <a:pt x="12366" y="7719"/>
                    <a:pt x="12484" y="7694"/>
                    <a:pt x="12585" y="7621"/>
                  </a:cubicBezTo>
                  <a:cubicBezTo>
                    <a:pt x="12716" y="7478"/>
                    <a:pt x="12811" y="7299"/>
                    <a:pt x="12835" y="7097"/>
                  </a:cubicBezTo>
                  <a:cubicBezTo>
                    <a:pt x="12906" y="6799"/>
                    <a:pt x="12978" y="6490"/>
                    <a:pt x="13049" y="6180"/>
                  </a:cubicBezTo>
                  <a:cubicBezTo>
                    <a:pt x="10299" y="5978"/>
                    <a:pt x="7596" y="5347"/>
                    <a:pt x="5060" y="4287"/>
                  </a:cubicBezTo>
                  <a:cubicBezTo>
                    <a:pt x="3893" y="3811"/>
                    <a:pt x="2727" y="3215"/>
                    <a:pt x="1905" y="2263"/>
                  </a:cubicBezTo>
                  <a:cubicBezTo>
                    <a:pt x="1357" y="1632"/>
                    <a:pt x="1024" y="846"/>
                    <a:pt x="95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571;p38">
              <a:extLst>
                <a:ext uri="{FF2B5EF4-FFF2-40B4-BE49-F238E27FC236}">
                  <a16:creationId xmlns:a16="http://schemas.microsoft.com/office/drawing/2014/main" id="{6681E3FF-3854-42CE-BB93-DD88F413D2A2}"/>
                </a:ext>
              </a:extLst>
            </p:cNvPr>
            <p:cNvGrpSpPr/>
            <p:nvPr/>
          </p:nvGrpSpPr>
          <p:grpSpPr>
            <a:xfrm rot="1758233">
              <a:off x="5087284" y="1191978"/>
              <a:ext cx="510162" cy="250650"/>
              <a:chOff x="5546225" y="738275"/>
              <a:chExt cx="672125" cy="330225"/>
            </a:xfrm>
          </p:grpSpPr>
          <p:sp>
            <p:nvSpPr>
              <p:cNvPr id="53" name="Google Shape;572;p38">
                <a:extLst>
                  <a:ext uri="{FF2B5EF4-FFF2-40B4-BE49-F238E27FC236}">
                    <a16:creationId xmlns:a16="http://schemas.microsoft.com/office/drawing/2014/main" id="{EFB1271B-4DE9-4107-AC37-072A4D1E89A2}"/>
                  </a:ext>
                </a:extLst>
              </p:cNvPr>
              <p:cNvSpPr/>
              <p:nvPr/>
            </p:nvSpPr>
            <p:spPr>
              <a:xfrm>
                <a:off x="5546225" y="738275"/>
                <a:ext cx="672125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26885" h="13197" extrusionOk="0">
                    <a:moveTo>
                      <a:pt x="13990" y="3690"/>
                    </a:moveTo>
                    <a:cubicBezTo>
                      <a:pt x="15832" y="3690"/>
                      <a:pt x="17603" y="4285"/>
                      <a:pt x="18681" y="5610"/>
                    </a:cubicBezTo>
                    <a:cubicBezTo>
                      <a:pt x="19515" y="6646"/>
                      <a:pt x="19860" y="8004"/>
                      <a:pt x="19610" y="9325"/>
                    </a:cubicBezTo>
                    <a:lnTo>
                      <a:pt x="10049" y="9456"/>
                    </a:lnTo>
                    <a:cubicBezTo>
                      <a:pt x="9474" y="9465"/>
                      <a:pt x="8878" y="9508"/>
                      <a:pt x="8298" y="9508"/>
                    </a:cubicBezTo>
                    <a:cubicBezTo>
                      <a:pt x="8110" y="9508"/>
                      <a:pt x="7923" y="9503"/>
                      <a:pt x="7739" y="9492"/>
                    </a:cubicBezTo>
                    <a:cubicBezTo>
                      <a:pt x="6953" y="9444"/>
                      <a:pt x="6930" y="9278"/>
                      <a:pt x="6965" y="8646"/>
                    </a:cubicBezTo>
                    <a:cubicBezTo>
                      <a:pt x="7149" y="5604"/>
                      <a:pt x="10685" y="3690"/>
                      <a:pt x="13990" y="3690"/>
                    </a:cubicBezTo>
                    <a:close/>
                    <a:moveTo>
                      <a:pt x="14723" y="1"/>
                    </a:moveTo>
                    <a:cubicBezTo>
                      <a:pt x="7831" y="1"/>
                      <a:pt x="454" y="4347"/>
                      <a:pt x="72" y="11266"/>
                    </a:cubicBezTo>
                    <a:cubicBezTo>
                      <a:pt x="0" y="12671"/>
                      <a:pt x="48" y="13052"/>
                      <a:pt x="1691" y="13159"/>
                    </a:cubicBezTo>
                    <a:cubicBezTo>
                      <a:pt x="2087" y="13186"/>
                      <a:pt x="2489" y="13196"/>
                      <a:pt x="2894" y="13196"/>
                    </a:cubicBezTo>
                    <a:cubicBezTo>
                      <a:pt x="4093" y="13196"/>
                      <a:pt x="5317" y="13105"/>
                      <a:pt x="6501" y="13088"/>
                    </a:cubicBezTo>
                    <a:lnTo>
                      <a:pt x="26432" y="12790"/>
                    </a:lnTo>
                    <a:cubicBezTo>
                      <a:pt x="26884" y="9885"/>
                      <a:pt x="26337" y="6837"/>
                      <a:pt x="24503" y="4360"/>
                    </a:cubicBezTo>
                    <a:cubicBezTo>
                      <a:pt x="22257" y="1352"/>
                      <a:pt x="18566" y="1"/>
                      <a:pt x="14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73;p38">
                <a:extLst>
                  <a:ext uri="{FF2B5EF4-FFF2-40B4-BE49-F238E27FC236}">
                    <a16:creationId xmlns:a16="http://schemas.microsoft.com/office/drawing/2014/main" id="{FC87A419-BF3B-48EC-9DA9-DB37A9FCE68C}"/>
                  </a:ext>
                </a:extLst>
              </p:cNvPr>
              <p:cNvSpPr/>
              <p:nvPr/>
            </p:nvSpPr>
            <p:spPr>
              <a:xfrm>
                <a:off x="5546225" y="738625"/>
                <a:ext cx="665275" cy="329875"/>
              </a:xfrm>
              <a:custGeom>
                <a:avLst/>
                <a:gdLst/>
                <a:ahLst/>
                <a:cxnLst/>
                <a:rect l="l" t="t" r="r" b="b"/>
                <a:pathLst>
                  <a:path w="26611" h="13195" extrusionOk="0">
                    <a:moveTo>
                      <a:pt x="14038" y="0"/>
                    </a:moveTo>
                    <a:lnTo>
                      <a:pt x="14038" y="0"/>
                    </a:lnTo>
                    <a:cubicBezTo>
                      <a:pt x="7346" y="286"/>
                      <a:pt x="441" y="4561"/>
                      <a:pt x="72" y="11252"/>
                    </a:cubicBezTo>
                    <a:cubicBezTo>
                      <a:pt x="0" y="12669"/>
                      <a:pt x="60" y="13038"/>
                      <a:pt x="1691" y="13157"/>
                    </a:cubicBezTo>
                    <a:cubicBezTo>
                      <a:pt x="2087" y="13184"/>
                      <a:pt x="2489" y="13194"/>
                      <a:pt x="2894" y="13194"/>
                    </a:cubicBezTo>
                    <a:cubicBezTo>
                      <a:pt x="4093" y="13194"/>
                      <a:pt x="5317" y="13103"/>
                      <a:pt x="6501" y="13085"/>
                    </a:cubicBezTo>
                    <a:lnTo>
                      <a:pt x="26432" y="12776"/>
                    </a:lnTo>
                    <a:cubicBezTo>
                      <a:pt x="26563" y="11883"/>
                      <a:pt x="26611" y="10990"/>
                      <a:pt x="26551" y="10097"/>
                    </a:cubicBezTo>
                    <a:lnTo>
                      <a:pt x="26551" y="10097"/>
                    </a:lnTo>
                    <a:cubicBezTo>
                      <a:pt x="25825" y="10549"/>
                      <a:pt x="25087" y="11002"/>
                      <a:pt x="24277" y="11264"/>
                    </a:cubicBezTo>
                    <a:cubicBezTo>
                      <a:pt x="23408" y="11550"/>
                      <a:pt x="22491" y="11621"/>
                      <a:pt x="21574" y="11657"/>
                    </a:cubicBezTo>
                    <a:cubicBezTo>
                      <a:pt x="20303" y="11720"/>
                      <a:pt x="19031" y="11746"/>
                      <a:pt x="17758" y="11746"/>
                    </a:cubicBezTo>
                    <a:cubicBezTo>
                      <a:pt x="14965" y="11746"/>
                      <a:pt x="12171" y="11621"/>
                      <a:pt x="9382" y="11490"/>
                    </a:cubicBezTo>
                    <a:cubicBezTo>
                      <a:pt x="7739" y="11419"/>
                      <a:pt x="6072" y="11347"/>
                      <a:pt x="4501" y="10847"/>
                    </a:cubicBezTo>
                    <a:cubicBezTo>
                      <a:pt x="4215" y="10776"/>
                      <a:pt x="3965" y="10645"/>
                      <a:pt x="3751" y="10442"/>
                    </a:cubicBezTo>
                    <a:cubicBezTo>
                      <a:pt x="3477" y="10133"/>
                      <a:pt x="3465" y="9668"/>
                      <a:pt x="3501" y="9264"/>
                    </a:cubicBezTo>
                    <a:cubicBezTo>
                      <a:pt x="3751" y="6192"/>
                      <a:pt x="5953" y="3537"/>
                      <a:pt x="8632" y="2001"/>
                    </a:cubicBezTo>
                    <a:cubicBezTo>
                      <a:pt x="10299" y="1024"/>
                      <a:pt x="12145" y="429"/>
                      <a:pt x="14038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574;p38">
              <a:extLst>
                <a:ext uri="{FF2B5EF4-FFF2-40B4-BE49-F238E27FC236}">
                  <a16:creationId xmlns:a16="http://schemas.microsoft.com/office/drawing/2014/main" id="{BE65BC60-9FC4-4AA1-9ED8-3FD0AB7BFB36}"/>
                </a:ext>
              </a:extLst>
            </p:cNvPr>
            <p:cNvSpPr/>
            <p:nvPr/>
          </p:nvSpPr>
          <p:spPr>
            <a:xfrm>
              <a:off x="3097983" y="1398030"/>
              <a:ext cx="960940" cy="731344"/>
            </a:xfrm>
            <a:custGeom>
              <a:avLst/>
              <a:gdLst/>
              <a:ahLst/>
              <a:cxnLst/>
              <a:rect l="l" t="t" r="r" b="b"/>
              <a:pathLst>
                <a:path w="23551" h="17924" extrusionOk="0">
                  <a:moveTo>
                    <a:pt x="16310" y="4500"/>
                  </a:moveTo>
                  <a:cubicBezTo>
                    <a:pt x="16417" y="4500"/>
                    <a:pt x="16510" y="4517"/>
                    <a:pt x="16574" y="4563"/>
                  </a:cubicBezTo>
                  <a:cubicBezTo>
                    <a:pt x="17014" y="4873"/>
                    <a:pt x="15954" y="5837"/>
                    <a:pt x="15752" y="6075"/>
                  </a:cubicBezTo>
                  <a:cubicBezTo>
                    <a:pt x="14145" y="7992"/>
                    <a:pt x="12228" y="9730"/>
                    <a:pt x="10537" y="11552"/>
                  </a:cubicBezTo>
                  <a:cubicBezTo>
                    <a:pt x="10182" y="11946"/>
                    <a:pt x="9478" y="12773"/>
                    <a:pt x="8795" y="12773"/>
                  </a:cubicBezTo>
                  <a:cubicBezTo>
                    <a:pt x="8631" y="12773"/>
                    <a:pt x="8467" y="12725"/>
                    <a:pt x="8311" y="12612"/>
                  </a:cubicBezTo>
                  <a:cubicBezTo>
                    <a:pt x="8156" y="12493"/>
                    <a:pt x="8025" y="12338"/>
                    <a:pt x="7918" y="12171"/>
                  </a:cubicBezTo>
                  <a:cubicBezTo>
                    <a:pt x="7108" y="10981"/>
                    <a:pt x="6287" y="9790"/>
                    <a:pt x="5489" y="8576"/>
                  </a:cubicBezTo>
                  <a:cubicBezTo>
                    <a:pt x="5215" y="8159"/>
                    <a:pt x="4965" y="7623"/>
                    <a:pt x="5429" y="7218"/>
                  </a:cubicBezTo>
                  <a:cubicBezTo>
                    <a:pt x="5655" y="7052"/>
                    <a:pt x="5917" y="6932"/>
                    <a:pt x="6191" y="6885"/>
                  </a:cubicBezTo>
                  <a:cubicBezTo>
                    <a:pt x="8549" y="6266"/>
                    <a:pt x="10894" y="5670"/>
                    <a:pt x="13264" y="5135"/>
                  </a:cubicBezTo>
                  <a:cubicBezTo>
                    <a:pt x="13966" y="4980"/>
                    <a:pt x="14669" y="4825"/>
                    <a:pt x="15371" y="4694"/>
                  </a:cubicBezTo>
                  <a:cubicBezTo>
                    <a:pt x="15566" y="4650"/>
                    <a:pt x="15999" y="4500"/>
                    <a:pt x="16310" y="4500"/>
                  </a:cubicBezTo>
                  <a:close/>
                  <a:moveTo>
                    <a:pt x="22190" y="1"/>
                  </a:moveTo>
                  <a:cubicBezTo>
                    <a:pt x="21584" y="1"/>
                    <a:pt x="20737" y="328"/>
                    <a:pt x="20336" y="408"/>
                  </a:cubicBezTo>
                  <a:cubicBezTo>
                    <a:pt x="18967" y="705"/>
                    <a:pt x="17597" y="1027"/>
                    <a:pt x="16228" y="1372"/>
                  </a:cubicBezTo>
                  <a:cubicBezTo>
                    <a:pt x="11597" y="2539"/>
                    <a:pt x="7001" y="3837"/>
                    <a:pt x="2405" y="5170"/>
                  </a:cubicBezTo>
                  <a:cubicBezTo>
                    <a:pt x="1869" y="5325"/>
                    <a:pt x="1310" y="5504"/>
                    <a:pt x="905" y="5885"/>
                  </a:cubicBezTo>
                  <a:cubicBezTo>
                    <a:pt x="0" y="6766"/>
                    <a:pt x="488" y="7933"/>
                    <a:pt x="1024" y="8837"/>
                  </a:cubicBezTo>
                  <a:cubicBezTo>
                    <a:pt x="2572" y="11457"/>
                    <a:pt x="4191" y="14029"/>
                    <a:pt x="5786" y="16612"/>
                  </a:cubicBezTo>
                  <a:cubicBezTo>
                    <a:pt x="5977" y="16981"/>
                    <a:pt x="6239" y="17303"/>
                    <a:pt x="6548" y="17577"/>
                  </a:cubicBezTo>
                  <a:cubicBezTo>
                    <a:pt x="6854" y="17820"/>
                    <a:pt x="7171" y="17923"/>
                    <a:pt x="7491" y="17923"/>
                  </a:cubicBezTo>
                  <a:cubicBezTo>
                    <a:pt x="8825" y="17923"/>
                    <a:pt x="10193" y="16124"/>
                    <a:pt x="10894" y="15279"/>
                  </a:cubicBezTo>
                  <a:cubicBezTo>
                    <a:pt x="14216" y="11326"/>
                    <a:pt x="17955" y="7540"/>
                    <a:pt x="21098" y="3396"/>
                  </a:cubicBezTo>
                  <a:cubicBezTo>
                    <a:pt x="21479" y="2884"/>
                    <a:pt x="23551" y="813"/>
                    <a:pt x="22693" y="134"/>
                  </a:cubicBezTo>
                  <a:cubicBezTo>
                    <a:pt x="22570" y="38"/>
                    <a:pt x="22394" y="1"/>
                    <a:pt x="22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5;p38">
              <a:extLst>
                <a:ext uri="{FF2B5EF4-FFF2-40B4-BE49-F238E27FC236}">
                  <a16:creationId xmlns:a16="http://schemas.microsoft.com/office/drawing/2014/main" id="{FD00770A-1119-4BB3-8C2A-A1B27E8D8EE0}"/>
                </a:ext>
              </a:extLst>
            </p:cNvPr>
            <p:cNvSpPr/>
            <p:nvPr/>
          </p:nvSpPr>
          <p:spPr>
            <a:xfrm>
              <a:off x="3097975" y="1615900"/>
              <a:ext cx="784696" cy="507911"/>
            </a:xfrm>
            <a:custGeom>
              <a:avLst/>
              <a:gdLst/>
              <a:ahLst/>
              <a:cxnLst/>
              <a:rect l="l" t="t" r="r" b="b"/>
              <a:pathLst>
                <a:path w="19241" h="12659" extrusionOk="0">
                  <a:moveTo>
                    <a:pt x="2096" y="1"/>
                  </a:moveTo>
                  <a:cubicBezTo>
                    <a:pt x="1655" y="120"/>
                    <a:pt x="1250" y="322"/>
                    <a:pt x="905" y="620"/>
                  </a:cubicBezTo>
                  <a:cubicBezTo>
                    <a:pt x="0" y="1501"/>
                    <a:pt x="488" y="2668"/>
                    <a:pt x="1024" y="3572"/>
                  </a:cubicBezTo>
                  <a:cubicBezTo>
                    <a:pt x="2572" y="6192"/>
                    <a:pt x="4179" y="8764"/>
                    <a:pt x="5787" y="11347"/>
                  </a:cubicBezTo>
                  <a:cubicBezTo>
                    <a:pt x="5977" y="11716"/>
                    <a:pt x="6239" y="12038"/>
                    <a:pt x="6549" y="12312"/>
                  </a:cubicBezTo>
                  <a:cubicBezTo>
                    <a:pt x="6852" y="12555"/>
                    <a:pt x="7167" y="12658"/>
                    <a:pt x="7485" y="12658"/>
                  </a:cubicBezTo>
                  <a:cubicBezTo>
                    <a:pt x="8813" y="12658"/>
                    <a:pt x="10183" y="10859"/>
                    <a:pt x="10894" y="10014"/>
                  </a:cubicBezTo>
                  <a:cubicBezTo>
                    <a:pt x="13585" y="6823"/>
                    <a:pt x="16538" y="3739"/>
                    <a:pt x="19241" y="477"/>
                  </a:cubicBezTo>
                  <a:lnTo>
                    <a:pt x="19241" y="477"/>
                  </a:lnTo>
                  <a:cubicBezTo>
                    <a:pt x="17812" y="1013"/>
                    <a:pt x="16359" y="1453"/>
                    <a:pt x="14883" y="1798"/>
                  </a:cubicBezTo>
                  <a:cubicBezTo>
                    <a:pt x="13478" y="3334"/>
                    <a:pt x="11942" y="4775"/>
                    <a:pt x="10549" y="6287"/>
                  </a:cubicBezTo>
                  <a:cubicBezTo>
                    <a:pt x="10184" y="6672"/>
                    <a:pt x="9485" y="7506"/>
                    <a:pt x="8796" y="7506"/>
                  </a:cubicBezTo>
                  <a:cubicBezTo>
                    <a:pt x="8632" y="7506"/>
                    <a:pt x="8469" y="7459"/>
                    <a:pt x="8311" y="7347"/>
                  </a:cubicBezTo>
                  <a:cubicBezTo>
                    <a:pt x="8156" y="7228"/>
                    <a:pt x="8025" y="7073"/>
                    <a:pt x="7930" y="6894"/>
                  </a:cubicBezTo>
                  <a:cubicBezTo>
                    <a:pt x="7108" y="5704"/>
                    <a:pt x="6287" y="4513"/>
                    <a:pt x="5489" y="3311"/>
                  </a:cubicBezTo>
                  <a:cubicBezTo>
                    <a:pt x="5286" y="3001"/>
                    <a:pt x="5108" y="2632"/>
                    <a:pt x="5203" y="2287"/>
                  </a:cubicBezTo>
                  <a:cubicBezTo>
                    <a:pt x="5060" y="2251"/>
                    <a:pt x="4905" y="2191"/>
                    <a:pt x="4763" y="2144"/>
                  </a:cubicBezTo>
                  <a:cubicBezTo>
                    <a:pt x="3667" y="1727"/>
                    <a:pt x="2727" y="977"/>
                    <a:pt x="2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" name="Google Shape;576;p38">
              <a:extLst>
                <a:ext uri="{FF2B5EF4-FFF2-40B4-BE49-F238E27FC236}">
                  <a16:creationId xmlns:a16="http://schemas.microsoft.com/office/drawing/2014/main" id="{929DEFCC-CD60-486A-98B1-83E0329D00C4}"/>
                </a:ext>
              </a:extLst>
            </p:cNvPr>
            <p:cNvGrpSpPr/>
            <p:nvPr/>
          </p:nvGrpSpPr>
          <p:grpSpPr>
            <a:xfrm>
              <a:off x="5541437" y="1455861"/>
              <a:ext cx="499721" cy="500779"/>
              <a:chOff x="5683312" y="727398"/>
              <a:chExt cx="499721" cy="500779"/>
            </a:xfrm>
          </p:grpSpPr>
          <p:sp>
            <p:nvSpPr>
              <p:cNvPr id="50" name="Google Shape;577;p38">
                <a:extLst>
                  <a:ext uri="{FF2B5EF4-FFF2-40B4-BE49-F238E27FC236}">
                    <a16:creationId xmlns:a16="http://schemas.microsoft.com/office/drawing/2014/main" id="{C77DB151-2B61-4334-BDA8-BBF887220A83}"/>
                  </a:ext>
                </a:extLst>
              </p:cNvPr>
              <p:cNvSpPr/>
              <p:nvPr/>
            </p:nvSpPr>
            <p:spPr>
              <a:xfrm rot="2374715">
                <a:off x="5757492" y="798149"/>
                <a:ext cx="351361" cy="359278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78;p38">
                <a:extLst>
                  <a:ext uri="{FF2B5EF4-FFF2-40B4-BE49-F238E27FC236}">
                    <a16:creationId xmlns:a16="http://schemas.microsoft.com/office/drawing/2014/main" id="{F1D3DD9A-8F3A-40EC-86A0-BEA38DAE197F}"/>
                  </a:ext>
                </a:extLst>
              </p:cNvPr>
              <p:cNvSpPr/>
              <p:nvPr/>
            </p:nvSpPr>
            <p:spPr>
              <a:xfrm rot="2374715">
                <a:off x="5866656" y="776637"/>
                <a:ext cx="90952" cy="11140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79;p38">
                <a:extLst>
                  <a:ext uri="{FF2B5EF4-FFF2-40B4-BE49-F238E27FC236}">
                    <a16:creationId xmlns:a16="http://schemas.microsoft.com/office/drawing/2014/main" id="{971853BA-D63E-47C1-B4BA-375DB3EC246C}"/>
                  </a:ext>
                </a:extLst>
              </p:cNvPr>
              <p:cNvSpPr/>
              <p:nvPr/>
            </p:nvSpPr>
            <p:spPr>
              <a:xfrm rot="2374715">
                <a:off x="5990189" y="819697"/>
                <a:ext cx="17755" cy="17733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rgbClr val="F9A3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580;p38">
              <a:extLst>
                <a:ext uri="{FF2B5EF4-FFF2-40B4-BE49-F238E27FC236}">
                  <a16:creationId xmlns:a16="http://schemas.microsoft.com/office/drawing/2014/main" id="{6CAEFF09-8948-4591-9183-DFB820D34F51}"/>
                </a:ext>
              </a:extLst>
            </p:cNvPr>
            <p:cNvGrpSpPr/>
            <p:nvPr/>
          </p:nvGrpSpPr>
          <p:grpSpPr>
            <a:xfrm>
              <a:off x="3585622" y="934452"/>
              <a:ext cx="357643" cy="351989"/>
              <a:chOff x="3585622" y="934452"/>
              <a:chExt cx="357643" cy="351989"/>
            </a:xfrm>
          </p:grpSpPr>
          <p:sp>
            <p:nvSpPr>
              <p:cNvPr id="47" name="Google Shape;581;p38">
                <a:extLst>
                  <a:ext uri="{FF2B5EF4-FFF2-40B4-BE49-F238E27FC236}">
                    <a16:creationId xmlns:a16="http://schemas.microsoft.com/office/drawing/2014/main" id="{A47F008D-F764-4445-A913-FE4D4D3C7348}"/>
                  </a:ext>
                </a:extLst>
              </p:cNvPr>
              <p:cNvSpPr/>
              <p:nvPr/>
            </p:nvSpPr>
            <p:spPr>
              <a:xfrm rot="-1963149">
                <a:off x="3631360" y="986761"/>
                <a:ext cx="266166" cy="247371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20084" extrusionOk="0">
                    <a:moveTo>
                      <a:pt x="8206" y="1"/>
                    </a:moveTo>
                    <a:cubicBezTo>
                      <a:pt x="8099" y="1"/>
                      <a:pt x="8014" y="11"/>
                      <a:pt x="7954" y="31"/>
                    </a:cubicBezTo>
                    <a:cubicBezTo>
                      <a:pt x="6811" y="423"/>
                      <a:pt x="4418" y="2674"/>
                      <a:pt x="13204" y="6103"/>
                    </a:cubicBezTo>
                    <a:cubicBezTo>
                      <a:pt x="13669" y="6281"/>
                      <a:pt x="7478" y="5876"/>
                      <a:pt x="7418" y="8198"/>
                    </a:cubicBezTo>
                    <a:cubicBezTo>
                      <a:pt x="7347" y="10520"/>
                      <a:pt x="14252" y="10115"/>
                      <a:pt x="13907" y="13544"/>
                    </a:cubicBezTo>
                    <a:cubicBezTo>
                      <a:pt x="13758" y="15074"/>
                      <a:pt x="11953" y="15954"/>
                      <a:pt x="9911" y="15954"/>
                    </a:cubicBezTo>
                    <a:cubicBezTo>
                      <a:pt x="7392" y="15954"/>
                      <a:pt x="4514" y="14613"/>
                      <a:pt x="3941" y="11496"/>
                    </a:cubicBezTo>
                    <a:cubicBezTo>
                      <a:pt x="3858" y="11064"/>
                      <a:pt x="3254" y="10464"/>
                      <a:pt x="2625" y="10464"/>
                    </a:cubicBezTo>
                    <a:cubicBezTo>
                      <a:pt x="2352" y="10464"/>
                      <a:pt x="2075" y="10577"/>
                      <a:pt x="1834" y="10865"/>
                    </a:cubicBezTo>
                    <a:cubicBezTo>
                      <a:pt x="1036" y="11830"/>
                      <a:pt x="0" y="17199"/>
                      <a:pt x="8263" y="19747"/>
                    </a:cubicBezTo>
                    <a:cubicBezTo>
                      <a:pt x="9009" y="19978"/>
                      <a:pt x="9751" y="20084"/>
                      <a:pt x="10474" y="20084"/>
                    </a:cubicBezTo>
                    <a:cubicBezTo>
                      <a:pt x="16046" y="20084"/>
                      <a:pt x="20444" y="13805"/>
                      <a:pt x="16407" y="10401"/>
                    </a:cubicBezTo>
                    <a:lnTo>
                      <a:pt x="16407" y="10401"/>
                    </a:lnTo>
                    <a:cubicBezTo>
                      <a:pt x="16407" y="10401"/>
                      <a:pt x="16985" y="10502"/>
                      <a:pt x="17725" y="10502"/>
                    </a:cubicBezTo>
                    <a:cubicBezTo>
                      <a:pt x="19299" y="10502"/>
                      <a:pt x="21609" y="10045"/>
                      <a:pt x="20670" y="7186"/>
                    </a:cubicBezTo>
                    <a:cubicBezTo>
                      <a:pt x="19361" y="3193"/>
                      <a:pt x="10142" y="1"/>
                      <a:pt x="82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82;p38">
                <a:extLst>
                  <a:ext uri="{FF2B5EF4-FFF2-40B4-BE49-F238E27FC236}">
                    <a16:creationId xmlns:a16="http://schemas.microsoft.com/office/drawing/2014/main" id="{09C9D8B3-4580-4979-A93D-8EE7CB6F6755}"/>
                  </a:ext>
                </a:extLst>
              </p:cNvPr>
              <p:cNvSpPr/>
              <p:nvPr/>
            </p:nvSpPr>
            <p:spPr>
              <a:xfrm rot="-1963149">
                <a:off x="3813689" y="1021743"/>
                <a:ext cx="20397" cy="2054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68" extrusionOk="0">
                    <a:moveTo>
                      <a:pt x="822" y="1"/>
                    </a:moveTo>
                    <a:cubicBezTo>
                      <a:pt x="370" y="1"/>
                      <a:pt x="1" y="382"/>
                      <a:pt x="1" y="834"/>
                    </a:cubicBezTo>
                    <a:cubicBezTo>
                      <a:pt x="1" y="1299"/>
                      <a:pt x="370" y="1668"/>
                      <a:pt x="822" y="1668"/>
                    </a:cubicBezTo>
                    <a:cubicBezTo>
                      <a:pt x="1287" y="1668"/>
                      <a:pt x="1656" y="1299"/>
                      <a:pt x="1656" y="834"/>
                    </a:cubicBezTo>
                    <a:cubicBezTo>
                      <a:pt x="1656" y="382"/>
                      <a:pt x="1287" y="1"/>
                      <a:pt x="822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83;p38">
                <a:extLst>
                  <a:ext uri="{FF2B5EF4-FFF2-40B4-BE49-F238E27FC236}">
                    <a16:creationId xmlns:a16="http://schemas.microsoft.com/office/drawing/2014/main" id="{4CA15081-F809-43C1-B841-4BC996516A49}"/>
                  </a:ext>
                </a:extLst>
              </p:cNvPr>
              <p:cNvSpPr/>
              <p:nvPr/>
            </p:nvSpPr>
            <p:spPr>
              <a:xfrm rot="-1963149">
                <a:off x="3698051" y="1000672"/>
                <a:ext cx="102661" cy="57852"/>
              </a:xfrm>
              <a:custGeom>
                <a:avLst/>
                <a:gdLst/>
                <a:ahLst/>
                <a:cxnLst/>
                <a:rect l="l" t="t" r="r" b="b"/>
                <a:pathLst>
                  <a:path w="8335" h="4697" extrusionOk="0">
                    <a:moveTo>
                      <a:pt x="729" y="0"/>
                    </a:moveTo>
                    <a:cubicBezTo>
                      <a:pt x="587" y="0"/>
                      <a:pt x="452" y="83"/>
                      <a:pt x="381" y="223"/>
                    </a:cubicBezTo>
                    <a:lnTo>
                      <a:pt x="84" y="866"/>
                    </a:lnTo>
                    <a:cubicBezTo>
                      <a:pt x="0" y="1057"/>
                      <a:pt x="84" y="1283"/>
                      <a:pt x="274" y="1366"/>
                    </a:cubicBezTo>
                    <a:lnTo>
                      <a:pt x="7442" y="4664"/>
                    </a:lnTo>
                    <a:cubicBezTo>
                      <a:pt x="7492" y="4686"/>
                      <a:pt x="7544" y="4696"/>
                      <a:pt x="7596" y="4696"/>
                    </a:cubicBezTo>
                    <a:cubicBezTo>
                      <a:pt x="7741" y="4696"/>
                      <a:pt x="7880" y="4614"/>
                      <a:pt x="7942" y="4474"/>
                    </a:cubicBezTo>
                    <a:lnTo>
                      <a:pt x="8239" y="3819"/>
                    </a:lnTo>
                    <a:cubicBezTo>
                      <a:pt x="8335" y="3628"/>
                      <a:pt x="8251" y="3402"/>
                      <a:pt x="8061" y="3319"/>
                    </a:cubicBezTo>
                    <a:lnTo>
                      <a:pt x="881" y="33"/>
                    </a:lnTo>
                    <a:cubicBezTo>
                      <a:pt x="831" y="11"/>
                      <a:pt x="780" y="0"/>
                      <a:pt x="72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708;p43">
            <a:extLst>
              <a:ext uri="{FF2B5EF4-FFF2-40B4-BE49-F238E27FC236}">
                <a16:creationId xmlns:a16="http://schemas.microsoft.com/office/drawing/2014/main" id="{43782F5D-1D9E-4F82-AC08-E2348E74728A}"/>
              </a:ext>
            </a:extLst>
          </p:cNvPr>
          <p:cNvGrpSpPr/>
          <p:nvPr/>
        </p:nvGrpSpPr>
        <p:grpSpPr>
          <a:xfrm>
            <a:off x="8367806" y="169701"/>
            <a:ext cx="503733" cy="499506"/>
            <a:chOff x="4508600" y="1990625"/>
            <a:chExt cx="402150" cy="398775"/>
          </a:xfrm>
        </p:grpSpPr>
        <p:sp>
          <p:nvSpPr>
            <p:cNvPr id="58" name="Google Shape;709;p43">
              <a:extLst>
                <a:ext uri="{FF2B5EF4-FFF2-40B4-BE49-F238E27FC236}">
                  <a16:creationId xmlns:a16="http://schemas.microsoft.com/office/drawing/2014/main" id="{A29586FA-DF12-4141-9772-CC49DA029109}"/>
                </a:ext>
              </a:extLst>
            </p:cNvPr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10;p43">
              <a:extLst>
                <a:ext uri="{FF2B5EF4-FFF2-40B4-BE49-F238E27FC236}">
                  <a16:creationId xmlns:a16="http://schemas.microsoft.com/office/drawing/2014/main" id="{A0B59DA6-C602-41F8-9E2D-C7FF373DCA2F}"/>
                </a:ext>
              </a:extLst>
            </p:cNvPr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711;p43">
            <a:extLst>
              <a:ext uri="{FF2B5EF4-FFF2-40B4-BE49-F238E27FC236}">
                <a16:creationId xmlns:a16="http://schemas.microsoft.com/office/drawing/2014/main" id="{86D96F96-C78B-46FD-BC5C-EB83B4022821}"/>
              </a:ext>
            </a:extLst>
          </p:cNvPr>
          <p:cNvGrpSpPr/>
          <p:nvPr/>
        </p:nvGrpSpPr>
        <p:grpSpPr>
          <a:xfrm>
            <a:off x="8403026" y="867838"/>
            <a:ext cx="462187" cy="165192"/>
            <a:chOff x="3946025" y="3557725"/>
            <a:chExt cx="365250" cy="130525"/>
          </a:xfrm>
        </p:grpSpPr>
        <p:sp>
          <p:nvSpPr>
            <p:cNvPr id="61" name="Google Shape;712;p43">
              <a:extLst>
                <a:ext uri="{FF2B5EF4-FFF2-40B4-BE49-F238E27FC236}">
                  <a16:creationId xmlns:a16="http://schemas.microsoft.com/office/drawing/2014/main" id="{CFC0AC97-D89B-4A0C-9C00-CE366856EE28}"/>
                </a:ext>
              </a:extLst>
            </p:cNvPr>
            <p:cNvSpPr/>
            <p:nvPr/>
          </p:nvSpPr>
          <p:spPr>
            <a:xfrm>
              <a:off x="3946025" y="35577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13;p43">
              <a:extLst>
                <a:ext uri="{FF2B5EF4-FFF2-40B4-BE49-F238E27FC236}">
                  <a16:creationId xmlns:a16="http://schemas.microsoft.com/office/drawing/2014/main" id="{71C67103-BB07-4CA9-ABA2-BA1EF42A4651}"/>
                </a:ext>
              </a:extLst>
            </p:cNvPr>
            <p:cNvSpPr/>
            <p:nvPr/>
          </p:nvSpPr>
          <p:spPr>
            <a:xfrm>
              <a:off x="3947150" y="35733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714;p43">
            <a:extLst>
              <a:ext uri="{FF2B5EF4-FFF2-40B4-BE49-F238E27FC236}">
                <a16:creationId xmlns:a16="http://schemas.microsoft.com/office/drawing/2014/main" id="{51AE92F2-9985-4307-A974-87A2CFF93D07}"/>
              </a:ext>
            </a:extLst>
          </p:cNvPr>
          <p:cNvGrpSpPr/>
          <p:nvPr/>
        </p:nvGrpSpPr>
        <p:grpSpPr>
          <a:xfrm>
            <a:off x="8403026" y="1231281"/>
            <a:ext cx="537688" cy="429932"/>
            <a:chOff x="4781825" y="3070550"/>
            <a:chExt cx="443600" cy="354700"/>
          </a:xfrm>
        </p:grpSpPr>
        <p:sp>
          <p:nvSpPr>
            <p:cNvPr id="64" name="Google Shape;715;p43">
              <a:extLst>
                <a:ext uri="{FF2B5EF4-FFF2-40B4-BE49-F238E27FC236}">
                  <a16:creationId xmlns:a16="http://schemas.microsoft.com/office/drawing/2014/main" id="{ABD53973-0356-4E81-A30B-54C86A7FEDBE}"/>
                </a:ext>
              </a:extLst>
            </p:cNvPr>
            <p:cNvSpPr/>
            <p:nvPr/>
          </p:nvSpPr>
          <p:spPr>
            <a:xfrm>
              <a:off x="4781825" y="3184825"/>
              <a:ext cx="443600" cy="122075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16;p43">
              <a:extLst>
                <a:ext uri="{FF2B5EF4-FFF2-40B4-BE49-F238E27FC236}">
                  <a16:creationId xmlns:a16="http://schemas.microsoft.com/office/drawing/2014/main" id="{07667032-A73D-4F5D-828F-D7B5A44E045F}"/>
                </a:ext>
              </a:extLst>
            </p:cNvPr>
            <p:cNvSpPr/>
            <p:nvPr/>
          </p:nvSpPr>
          <p:spPr>
            <a:xfrm>
              <a:off x="4943225" y="3309900"/>
              <a:ext cx="124450" cy="1152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7;p43">
              <a:extLst>
                <a:ext uri="{FF2B5EF4-FFF2-40B4-BE49-F238E27FC236}">
                  <a16:creationId xmlns:a16="http://schemas.microsoft.com/office/drawing/2014/main" id="{C7B52705-AA00-4DF6-8634-BF1B940015D6}"/>
                </a:ext>
              </a:extLst>
            </p:cNvPr>
            <p:cNvSpPr/>
            <p:nvPr/>
          </p:nvSpPr>
          <p:spPr>
            <a:xfrm>
              <a:off x="4905300" y="3104050"/>
              <a:ext cx="128125" cy="82050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718;p43">
              <a:extLst>
                <a:ext uri="{FF2B5EF4-FFF2-40B4-BE49-F238E27FC236}">
                  <a16:creationId xmlns:a16="http://schemas.microsoft.com/office/drawing/2014/main" id="{F47EB75B-EA33-4BAA-ADCA-7E38E2F00DEB}"/>
                </a:ext>
              </a:extLst>
            </p:cNvPr>
            <p:cNvGrpSpPr/>
            <p:nvPr/>
          </p:nvGrpSpPr>
          <p:grpSpPr>
            <a:xfrm>
              <a:off x="4782350" y="3070550"/>
              <a:ext cx="432650" cy="354700"/>
              <a:chOff x="4782350" y="3070550"/>
              <a:chExt cx="432650" cy="354700"/>
            </a:xfrm>
          </p:grpSpPr>
          <p:sp>
            <p:nvSpPr>
              <p:cNvPr id="68" name="Google Shape;719;p43">
                <a:extLst>
                  <a:ext uri="{FF2B5EF4-FFF2-40B4-BE49-F238E27FC236}">
                    <a16:creationId xmlns:a16="http://schemas.microsoft.com/office/drawing/2014/main" id="{3F779A5C-D69E-4475-AD3E-2E4ED81455ED}"/>
                  </a:ext>
                </a:extLst>
              </p:cNvPr>
              <p:cNvSpPr/>
              <p:nvPr/>
            </p:nvSpPr>
            <p:spPr>
              <a:xfrm>
                <a:off x="4910775" y="3070550"/>
                <a:ext cx="131000" cy="11525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4610" extrusionOk="0">
                    <a:moveTo>
                      <a:pt x="2586" y="0"/>
                    </a:moveTo>
                    <a:cubicBezTo>
                      <a:pt x="2291" y="0"/>
                      <a:pt x="1997" y="56"/>
                      <a:pt x="1727" y="174"/>
                    </a:cubicBezTo>
                    <a:cubicBezTo>
                      <a:pt x="548" y="674"/>
                      <a:pt x="1" y="2019"/>
                      <a:pt x="501" y="3198"/>
                    </a:cubicBezTo>
                    <a:cubicBezTo>
                      <a:pt x="866" y="4081"/>
                      <a:pt x="1719" y="4610"/>
                      <a:pt x="2619" y="4610"/>
                    </a:cubicBezTo>
                    <a:cubicBezTo>
                      <a:pt x="2921" y="4610"/>
                      <a:pt x="3229" y="4550"/>
                      <a:pt x="3525" y="4424"/>
                    </a:cubicBezTo>
                    <a:cubicBezTo>
                      <a:pt x="4692" y="3924"/>
                      <a:pt x="5239" y="2567"/>
                      <a:pt x="4739" y="1400"/>
                    </a:cubicBezTo>
                    <a:cubicBezTo>
                      <a:pt x="4407" y="521"/>
                      <a:pt x="3488" y="0"/>
                      <a:pt x="25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720;p43">
                <a:extLst>
                  <a:ext uri="{FF2B5EF4-FFF2-40B4-BE49-F238E27FC236}">
                    <a16:creationId xmlns:a16="http://schemas.microsoft.com/office/drawing/2014/main" id="{A6F6511B-408A-4CFA-B125-F2A09C1E6BC3}"/>
                  </a:ext>
                </a:extLst>
              </p:cNvPr>
              <p:cNvSpPr/>
              <p:nvPr/>
            </p:nvSpPr>
            <p:spPr>
              <a:xfrm>
                <a:off x="4935075" y="3337725"/>
                <a:ext cx="132000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5280" h="3501" extrusionOk="0">
                    <a:moveTo>
                      <a:pt x="981" y="0"/>
                    </a:moveTo>
                    <a:lnTo>
                      <a:pt x="981" y="0"/>
                    </a:lnTo>
                    <a:cubicBezTo>
                      <a:pt x="1" y="1617"/>
                      <a:pt x="1269" y="3501"/>
                      <a:pt x="2934" y="3501"/>
                    </a:cubicBezTo>
                    <a:cubicBezTo>
                      <a:pt x="3231" y="3501"/>
                      <a:pt x="3540" y="3441"/>
                      <a:pt x="3851" y="3310"/>
                    </a:cubicBezTo>
                    <a:cubicBezTo>
                      <a:pt x="4398" y="3072"/>
                      <a:pt x="4827" y="2631"/>
                      <a:pt x="5065" y="2084"/>
                    </a:cubicBezTo>
                    <a:cubicBezTo>
                      <a:pt x="5232" y="1691"/>
                      <a:pt x="5279" y="1262"/>
                      <a:pt x="5208" y="845"/>
                    </a:cubicBezTo>
                    <a:lnTo>
                      <a:pt x="5208" y="845"/>
                    </a:lnTo>
                    <a:cubicBezTo>
                      <a:pt x="4791" y="1310"/>
                      <a:pt x="4101" y="1512"/>
                      <a:pt x="3470" y="1536"/>
                    </a:cubicBezTo>
                    <a:cubicBezTo>
                      <a:pt x="3412" y="1538"/>
                      <a:pt x="3353" y="1539"/>
                      <a:pt x="3295" y="1539"/>
                    </a:cubicBezTo>
                    <a:cubicBezTo>
                      <a:pt x="2743" y="1539"/>
                      <a:pt x="2182" y="1433"/>
                      <a:pt x="1719" y="1131"/>
                    </a:cubicBezTo>
                    <a:cubicBezTo>
                      <a:pt x="1326" y="869"/>
                      <a:pt x="1053" y="464"/>
                      <a:pt x="9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1;p43">
                <a:extLst>
                  <a:ext uri="{FF2B5EF4-FFF2-40B4-BE49-F238E27FC236}">
                    <a16:creationId xmlns:a16="http://schemas.microsoft.com/office/drawing/2014/main" id="{705999DC-7D89-4EED-8262-887B5E804857}"/>
                  </a:ext>
                </a:extLst>
              </p:cNvPr>
              <p:cNvSpPr/>
              <p:nvPr/>
            </p:nvSpPr>
            <p:spPr>
              <a:xfrm>
                <a:off x="4782350" y="3221625"/>
                <a:ext cx="432650" cy="85300"/>
              </a:xfrm>
              <a:custGeom>
                <a:avLst/>
                <a:gdLst/>
                <a:ahLst/>
                <a:cxnLst/>
                <a:rect l="l" t="t" r="r" b="b"/>
                <a:pathLst>
                  <a:path w="17306" h="3412" extrusionOk="0">
                    <a:moveTo>
                      <a:pt x="17306" y="1"/>
                    </a:moveTo>
                    <a:cubicBezTo>
                      <a:pt x="14543" y="310"/>
                      <a:pt x="11781" y="644"/>
                      <a:pt x="9043" y="1144"/>
                    </a:cubicBezTo>
                    <a:cubicBezTo>
                      <a:pt x="7522" y="1426"/>
                      <a:pt x="5946" y="1754"/>
                      <a:pt x="4412" y="1754"/>
                    </a:cubicBezTo>
                    <a:cubicBezTo>
                      <a:pt x="3484" y="1754"/>
                      <a:pt x="2572" y="1634"/>
                      <a:pt x="1697" y="1310"/>
                    </a:cubicBezTo>
                    <a:lnTo>
                      <a:pt x="1685" y="477"/>
                    </a:lnTo>
                    <a:lnTo>
                      <a:pt x="1685" y="477"/>
                    </a:lnTo>
                    <a:cubicBezTo>
                      <a:pt x="1" y="830"/>
                      <a:pt x="307" y="3411"/>
                      <a:pt x="1958" y="3411"/>
                    </a:cubicBezTo>
                    <a:cubicBezTo>
                      <a:pt x="2035" y="3411"/>
                      <a:pt x="2114" y="3406"/>
                      <a:pt x="2197" y="3394"/>
                    </a:cubicBezTo>
                    <a:lnTo>
                      <a:pt x="8971" y="2477"/>
                    </a:lnTo>
                    <a:cubicBezTo>
                      <a:pt x="10888" y="2203"/>
                      <a:pt x="12829" y="2191"/>
                      <a:pt x="14722" y="1703"/>
                    </a:cubicBezTo>
                    <a:cubicBezTo>
                      <a:pt x="15448" y="1513"/>
                      <a:pt x="16806" y="1239"/>
                      <a:pt x="17151" y="453"/>
                    </a:cubicBezTo>
                    <a:cubicBezTo>
                      <a:pt x="17222" y="310"/>
                      <a:pt x="17282" y="155"/>
                      <a:pt x="17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722;p43">
            <a:extLst>
              <a:ext uri="{FF2B5EF4-FFF2-40B4-BE49-F238E27FC236}">
                <a16:creationId xmlns:a16="http://schemas.microsoft.com/office/drawing/2014/main" id="{1CA6964C-F1E7-4F6F-A8BD-B30367E01C79}"/>
              </a:ext>
            </a:extLst>
          </p:cNvPr>
          <p:cNvSpPr/>
          <p:nvPr/>
        </p:nvSpPr>
        <p:spPr>
          <a:xfrm rot="-1245649">
            <a:off x="8360347" y="1945812"/>
            <a:ext cx="611042" cy="523965"/>
          </a:xfrm>
          <a:custGeom>
            <a:avLst/>
            <a:gdLst/>
            <a:ahLst/>
            <a:cxnLst/>
            <a:rect l="l" t="t" r="r" b="b"/>
            <a:pathLst>
              <a:path w="18027" h="15457" extrusionOk="0">
                <a:moveTo>
                  <a:pt x="6484" y="0"/>
                </a:moveTo>
                <a:cubicBezTo>
                  <a:pt x="6270" y="0"/>
                  <a:pt x="6046" y="42"/>
                  <a:pt x="5811" y="132"/>
                </a:cubicBezTo>
                <a:cubicBezTo>
                  <a:pt x="3465" y="1025"/>
                  <a:pt x="6502" y="6990"/>
                  <a:pt x="6406" y="7216"/>
                </a:cubicBezTo>
                <a:cubicBezTo>
                  <a:pt x="6299" y="7442"/>
                  <a:pt x="1" y="8906"/>
                  <a:pt x="1191" y="11514"/>
                </a:cubicBezTo>
                <a:cubicBezTo>
                  <a:pt x="1500" y="12194"/>
                  <a:pt x="2065" y="12444"/>
                  <a:pt x="2736" y="12444"/>
                </a:cubicBezTo>
                <a:cubicBezTo>
                  <a:pt x="4599" y="12444"/>
                  <a:pt x="7287" y="10521"/>
                  <a:pt x="7644" y="10521"/>
                </a:cubicBezTo>
                <a:cubicBezTo>
                  <a:pt x="7654" y="10521"/>
                  <a:pt x="7662" y="10523"/>
                  <a:pt x="7668" y="10526"/>
                </a:cubicBezTo>
                <a:cubicBezTo>
                  <a:pt x="7946" y="10654"/>
                  <a:pt x="9383" y="15457"/>
                  <a:pt x="11790" y="15457"/>
                </a:cubicBezTo>
                <a:cubicBezTo>
                  <a:pt x="12066" y="15457"/>
                  <a:pt x="12355" y="15393"/>
                  <a:pt x="12657" y="15252"/>
                </a:cubicBezTo>
                <a:cubicBezTo>
                  <a:pt x="15586" y="13871"/>
                  <a:pt x="11550" y="9014"/>
                  <a:pt x="11633" y="8775"/>
                </a:cubicBezTo>
                <a:cubicBezTo>
                  <a:pt x="11717" y="8549"/>
                  <a:pt x="18027" y="6620"/>
                  <a:pt x="16812" y="4358"/>
                </a:cubicBezTo>
                <a:cubicBezTo>
                  <a:pt x="16512" y="3790"/>
                  <a:pt x="15959" y="3579"/>
                  <a:pt x="15293" y="3579"/>
                </a:cubicBezTo>
                <a:cubicBezTo>
                  <a:pt x="13348" y="3579"/>
                  <a:pt x="10443" y="5387"/>
                  <a:pt x="10096" y="5387"/>
                </a:cubicBezTo>
                <a:cubicBezTo>
                  <a:pt x="10087" y="5387"/>
                  <a:pt x="10079" y="5385"/>
                  <a:pt x="10073" y="5382"/>
                </a:cubicBezTo>
                <a:cubicBezTo>
                  <a:pt x="9920" y="5284"/>
                  <a:pt x="8893" y="0"/>
                  <a:pt x="6484" y="0"/>
                </a:cubicBezTo>
                <a:close/>
              </a:path>
            </a:pathLst>
          </a:custGeom>
          <a:solidFill>
            <a:srgbClr val="EE4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5C0F87-F96F-4A39-86DF-329316C3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390498"/>
              </p:ext>
            </p:extLst>
          </p:nvPr>
        </p:nvGraphicFramePr>
        <p:xfrm>
          <a:off x="1308679" y="70786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21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+9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-18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+12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6CC57D76-7A75-40DB-9183-78059919F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447745"/>
              </p:ext>
            </p:extLst>
          </p:nvPr>
        </p:nvGraphicFramePr>
        <p:xfrm>
          <a:off x="1308679" y="2063585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24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÷2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÷5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  <p:graphicFrame>
        <p:nvGraphicFramePr>
          <p:cNvPr id="126" name="Table 125">
            <a:extLst>
              <a:ext uri="{FF2B5EF4-FFF2-40B4-BE49-F238E27FC236}">
                <a16:creationId xmlns:a16="http://schemas.microsoft.com/office/drawing/2014/main" id="{B15A516A-3B34-40B5-A669-24877E31E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607929"/>
              </p:ext>
            </p:extLst>
          </p:nvPr>
        </p:nvGraphicFramePr>
        <p:xfrm>
          <a:off x="1308679" y="3419310"/>
          <a:ext cx="6093108" cy="706538"/>
        </p:xfrm>
        <a:graphic>
          <a:graphicData uri="http://schemas.openxmlformats.org/drawingml/2006/table">
            <a:tbl>
              <a:tblPr firstRow="1" bandRow="1">
                <a:tableStyleId>{430B1E5D-8E6F-4F3D-A19E-81869DD9BA87}</a:tableStyleId>
              </a:tblPr>
              <a:tblGrid>
                <a:gridCol w="870444">
                  <a:extLst>
                    <a:ext uri="{9D8B030D-6E8A-4147-A177-3AD203B41FA5}">
                      <a16:colId xmlns:a16="http://schemas.microsoft.com/office/drawing/2014/main" val="223936463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649014106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243701615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3918963152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02589649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1012487080"/>
                    </a:ext>
                  </a:extLst>
                </a:gridCol>
                <a:gridCol w="870444">
                  <a:extLst>
                    <a:ext uri="{9D8B030D-6E8A-4147-A177-3AD203B41FA5}">
                      <a16:colId xmlns:a16="http://schemas.microsoft.com/office/drawing/2014/main" val="4043403206"/>
                    </a:ext>
                  </a:extLst>
                </a:gridCol>
              </a:tblGrid>
              <a:tr h="706538"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25</a:t>
                      </a: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x7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Gill Sans MT" panose="020B0502020104020203" pitchFamily="34" charset="0"/>
                        </a:rPr>
                        <a:t>Double it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Gill Sans MT" panose="020B0502020104020203" pitchFamily="34" charset="0"/>
                        </a:rPr>
                        <a:t>÷5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+87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latin typeface="Gill Sans MT" panose="020B0502020104020203" pitchFamily="34" charset="0"/>
                        </a:rPr>
                        <a:t>-67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01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7729024"/>
      </p:ext>
    </p:extLst>
  </p:cSld>
  <p:clrMapOvr>
    <a:masterClrMapping/>
  </p:clrMapOvr>
</p:sld>
</file>

<file path=ppt/theme/theme1.xml><?xml version="1.0" encoding="utf-8"?>
<a:theme xmlns:a="http://schemas.openxmlformats.org/drawingml/2006/main" name="Math Lesson by Slidesgo">
  <a:themeElements>
    <a:clrScheme name="Simple Light">
      <a:dk1>
        <a:srgbClr val="3C1A32"/>
      </a:dk1>
      <a:lt1>
        <a:srgbClr val="582F4E"/>
      </a:lt1>
      <a:dk2>
        <a:srgbClr val="B872AE"/>
      </a:dk2>
      <a:lt2>
        <a:srgbClr val="8F5889"/>
      </a:lt2>
      <a:accent1>
        <a:srgbClr val="FFC715"/>
      </a:accent1>
      <a:accent2>
        <a:srgbClr val="F9A320"/>
      </a:accent2>
      <a:accent3>
        <a:srgbClr val="EE4524"/>
      </a:accent3>
      <a:accent4>
        <a:srgbClr val="FFFFFF"/>
      </a:accent4>
      <a:accent5>
        <a:srgbClr val="73C3B4"/>
      </a:accent5>
      <a:accent6>
        <a:srgbClr val="36A289"/>
      </a:accent6>
      <a:hlink>
        <a:srgbClr val="B872A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640</Words>
  <Application>Microsoft Office PowerPoint</Application>
  <PresentationFormat>On-screen Show (16:9)</PresentationFormat>
  <Paragraphs>360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Comfortaa</vt:lpstr>
      <vt:lpstr>Fredoka One</vt:lpstr>
      <vt:lpstr>Gill Sans MT</vt:lpstr>
      <vt:lpstr>Math Lesson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Lesson</dc:title>
  <dc:creator>Stephanie Elliott</dc:creator>
  <cp:lastModifiedBy>Stephanie Elliott</cp:lastModifiedBy>
  <cp:revision>12</cp:revision>
  <dcterms:modified xsi:type="dcterms:W3CDTF">2021-08-25T14:53:02Z</dcterms:modified>
</cp:coreProperties>
</file>