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61" r:id="rId6"/>
    <p:sldId id="263" r:id="rId7"/>
    <p:sldId id="264" r:id="rId8"/>
    <p:sldId id="265" r:id="rId9"/>
    <p:sldId id="266"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A421A-0F10-4901-9B4D-1ADD93B7DE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709411-E031-4546-B3E7-A2FE6AB81A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898F242-DFE0-4DC6-B431-C85D7CEC7251}"/>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6A038848-0790-4E9C-B908-A485A81A5F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ACDC5F-5A51-42AC-B012-9D380C7D2C13}"/>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4265423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09AFF-53EF-4A7B-84FC-A0DCAD43425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2CD4B7-9541-41CA-A840-398B2FF6BE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10D0DA-17C0-48F1-BE89-931B7E6DE44B}"/>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02D14A33-86E2-4F5A-89DA-C319CA6215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0BEECC-5F19-428B-8702-BCA384A03DD2}"/>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431232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7B7C-7A35-41F9-B8CB-A5C3EA513E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12B4E0-6AD8-4CE0-B577-765F6BAE29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8859913-1C10-46F0-A0E0-4E3BD13982DC}"/>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B00152D6-A73E-440C-A910-90C0160977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F20F1E-EE8C-41D9-A673-0B995BD43278}"/>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2025646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3E-FB8F-4073-964B-4274A2E39D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1F44ED-1FD3-47A8-980D-EEBFB4CFF54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9359E4-0BB9-4585-B0B8-50BB6F7BCCE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760410-C05C-4082-BFD8-FD7C9C17DC96}"/>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6" name="Footer Placeholder 5">
            <a:extLst>
              <a:ext uri="{FF2B5EF4-FFF2-40B4-BE49-F238E27FC236}">
                <a16:creationId xmlns:a16="http://schemas.microsoft.com/office/drawing/2014/main" id="{6497584D-AD27-40A5-8D25-E38801638D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5CE77F-CFB4-43EB-8A3B-FB6BEF8F1EC9}"/>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3415996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F968-A911-46BC-BF6A-D927139AA6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28DCBC9-39D6-43DF-BEC8-ED63B3409B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7569BE-BF05-46C8-964B-E6B6BBBF09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83AC01F-1A56-4C30-9905-5C6DD3CE92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A455F5D-5692-4D66-8272-09180F66F0A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A83292F-F020-42F7-9F37-8079A7A9C8A0}"/>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8" name="Footer Placeholder 7">
            <a:extLst>
              <a:ext uri="{FF2B5EF4-FFF2-40B4-BE49-F238E27FC236}">
                <a16:creationId xmlns:a16="http://schemas.microsoft.com/office/drawing/2014/main" id="{9B0ABD7E-AE08-4D17-970D-DC4747E885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8AA1FB3-8F2C-4210-9C5E-2530C33D7AA8}"/>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321858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DB317-C1DB-4C6E-9D8E-E3D07151EE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95AE03-4408-4F14-996B-7234C1C2FAB3}"/>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4" name="Footer Placeholder 3">
            <a:extLst>
              <a:ext uri="{FF2B5EF4-FFF2-40B4-BE49-F238E27FC236}">
                <a16:creationId xmlns:a16="http://schemas.microsoft.com/office/drawing/2014/main" id="{80BA9D12-CFD5-49AD-B924-F594A9E33A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96CA7A-DD8E-4135-9A01-063138B3A5C0}"/>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1903574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288D1E-941E-4C45-A173-368C363D31A0}"/>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3" name="Footer Placeholder 2">
            <a:extLst>
              <a:ext uri="{FF2B5EF4-FFF2-40B4-BE49-F238E27FC236}">
                <a16:creationId xmlns:a16="http://schemas.microsoft.com/office/drawing/2014/main" id="{E8F7A27D-1A30-4858-BE0A-C1DDACCFAC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D7D98A-2033-4600-B728-5F211B8ED2E8}"/>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2483114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D2A4-BD66-4DAE-B8C5-4C37B2A259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5ECAA2-2348-400C-815A-4C55201EC9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113822D-0C1D-4E7C-A6FF-A216D2FDAF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90FD104-AE7C-475A-BCFF-448B64DBFEB0}"/>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6" name="Footer Placeholder 5">
            <a:extLst>
              <a:ext uri="{FF2B5EF4-FFF2-40B4-BE49-F238E27FC236}">
                <a16:creationId xmlns:a16="http://schemas.microsoft.com/office/drawing/2014/main" id="{272DB080-AF45-4C7C-9604-FE4443F6AF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041E1E-DE47-44A6-8570-073421BBBFF8}"/>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1646031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FA92E-222E-4BEC-A83B-CFE36DA07B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2CEEF60-9A32-412A-9BBF-C3F5D36E32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6288D3-14C7-4504-AF9B-371827AE94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D2B3FE-ADBA-468E-BAEA-7A82257AA58B}"/>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6" name="Footer Placeholder 5">
            <a:extLst>
              <a:ext uri="{FF2B5EF4-FFF2-40B4-BE49-F238E27FC236}">
                <a16:creationId xmlns:a16="http://schemas.microsoft.com/office/drawing/2014/main" id="{CB9E1874-CFA8-49D1-8C52-2A62F95B91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1EEDB4-AF6F-4263-AEEF-E8F5E23F4A26}"/>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274731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A4CDA-6097-4005-AE3A-9732DA9219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BD53D1-8102-4A4A-A3BD-724FF43B567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F2333-3D53-4F69-AB15-A55ACEEA178F}"/>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D514F674-2ED6-476D-8949-7AAD4D293F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CB4932-8C5D-4EB7-8C12-BA1AF4668D13}"/>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634024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E9AFD5-E1FE-4082-8B4C-4A608FF290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389A43-4A22-4438-BD28-BFCDCD89E6A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86F761-E7CA-46FE-9591-4EB222B862BC}"/>
              </a:ext>
            </a:extLst>
          </p:cNvPr>
          <p:cNvSpPr>
            <a:spLocks noGrp="1"/>
          </p:cNvSpPr>
          <p:nvPr>
            <p:ph type="dt" sz="half" idx="10"/>
          </p:nvPr>
        </p:nvSpPr>
        <p:spPr/>
        <p:txBody>
          <a:body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E5ACFF4D-9EBA-4DFE-942C-0F767AD47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703F6D-02A9-4F34-B7FE-5212CAFB0CAA}"/>
              </a:ext>
            </a:extLst>
          </p:cNvPr>
          <p:cNvSpPr>
            <a:spLocks noGrp="1"/>
          </p:cNvSpPr>
          <p:nvPr>
            <p:ph type="sldNum" sz="quarter" idx="12"/>
          </p:nvPr>
        </p:nvSpPr>
        <p:spPr/>
        <p:txBody>
          <a:bodyPr/>
          <a:lstStyle/>
          <a:p>
            <a:fld id="{58CB5936-B6B6-413B-B2AB-D139113E9C1B}" type="slidenum">
              <a:rPr lang="en-GB" smtClean="0"/>
              <a:t>‹#›</a:t>
            </a:fld>
            <a:endParaRPr lang="en-GB"/>
          </a:p>
        </p:txBody>
      </p:sp>
    </p:spTree>
    <p:extLst>
      <p:ext uri="{BB962C8B-B14F-4D97-AF65-F5344CB8AC3E}">
        <p14:creationId xmlns:p14="http://schemas.microsoft.com/office/powerpoint/2010/main" val="199193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0C6F5B-55BF-4817-95E1-C286D2135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0836EA-0F7C-45DC-9098-EE7F0FEE2C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21471F-D469-471C-ACB6-E914E86A7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FC3C49-921A-4AB1-9478-1D9C29680EA1}" type="datetimeFigureOut">
              <a:rPr lang="en-GB" smtClean="0"/>
              <a:t>23/05/2021</a:t>
            </a:fld>
            <a:endParaRPr lang="en-GB"/>
          </a:p>
        </p:txBody>
      </p:sp>
      <p:sp>
        <p:nvSpPr>
          <p:cNvPr id="5" name="Footer Placeholder 4">
            <a:extLst>
              <a:ext uri="{FF2B5EF4-FFF2-40B4-BE49-F238E27FC236}">
                <a16:creationId xmlns:a16="http://schemas.microsoft.com/office/drawing/2014/main" id="{584FB83E-7F00-45D4-8066-3EE5EA948A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B97EE7C-2CDA-412B-85BB-315A42540D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CB5936-B6B6-413B-B2AB-D139113E9C1B}" type="slidenum">
              <a:rPr lang="en-GB" smtClean="0"/>
              <a:t>‹#›</a:t>
            </a:fld>
            <a:endParaRPr lang="en-GB"/>
          </a:p>
        </p:txBody>
      </p:sp>
    </p:spTree>
    <p:extLst>
      <p:ext uri="{BB962C8B-B14F-4D97-AF65-F5344CB8AC3E}">
        <p14:creationId xmlns:p14="http://schemas.microsoft.com/office/powerpoint/2010/main" val="3692723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You find this box. You decide to open it…</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4000" y="2368042"/>
            <a:ext cx="9144000" cy="1655762"/>
          </a:xfrm>
        </p:spPr>
        <p:txBody>
          <a:bodyPr/>
          <a:lstStyle/>
          <a:p>
            <a:r>
              <a:rPr lang="en-GB" dirty="0">
                <a:solidFill>
                  <a:srgbClr val="002060"/>
                </a:solidFill>
                <a:latin typeface="Gill Sans MT" panose="020B0502020104020203" pitchFamily="34" charset="0"/>
              </a:rPr>
              <a:t>Write about what happens when you open the box.</a:t>
            </a:r>
          </a:p>
        </p:txBody>
      </p:sp>
      <p:pic>
        <p:nvPicPr>
          <p:cNvPr id="1026" name="Picture 2" descr="Fantasy wooden box | Etsy">
            <a:extLst>
              <a:ext uri="{FF2B5EF4-FFF2-40B4-BE49-F238E27FC236}">
                <a16:creationId xmlns:a16="http://schemas.microsoft.com/office/drawing/2014/main" id="{CF537C55-6674-4820-867A-1C65A5CE2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345" y="2953228"/>
            <a:ext cx="4445309" cy="353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001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You wake up and realise you are in someone else’s body…</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4000" y="2368042"/>
            <a:ext cx="9144000" cy="1655762"/>
          </a:xfrm>
        </p:spPr>
        <p:txBody>
          <a:bodyPr/>
          <a:lstStyle/>
          <a:p>
            <a:r>
              <a:rPr lang="en-GB" dirty="0">
                <a:solidFill>
                  <a:srgbClr val="002060"/>
                </a:solidFill>
                <a:latin typeface="Gill Sans MT" panose="020B0502020104020203" pitchFamily="34" charset="0"/>
              </a:rPr>
              <a:t>Write about your day. Who are you? What do you do? Where do you go? How do you get back to being you again? How do you feel about being someone else?</a:t>
            </a:r>
          </a:p>
        </p:txBody>
      </p:sp>
      <p:pic>
        <p:nvPicPr>
          <p:cNvPr id="2050" name="Picture 2" descr="Getting Out Of Bed Clipart , Free Transparent Clipart - ClipartKey">
            <a:extLst>
              <a:ext uri="{FF2B5EF4-FFF2-40B4-BE49-F238E27FC236}">
                <a16:creationId xmlns:a16="http://schemas.microsoft.com/office/drawing/2014/main" id="{DFF5BA1C-CCA6-4109-BC86-D5FAA186D0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5714" y="3751232"/>
            <a:ext cx="2540572" cy="2551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726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You can drink one potion, and one potion only…</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4000" y="2368042"/>
            <a:ext cx="9144000" cy="1655762"/>
          </a:xfrm>
        </p:spPr>
        <p:txBody>
          <a:bodyPr/>
          <a:lstStyle/>
          <a:p>
            <a:r>
              <a:rPr lang="en-GB" dirty="0">
                <a:solidFill>
                  <a:srgbClr val="002060"/>
                </a:solidFill>
                <a:latin typeface="Gill Sans MT" panose="020B0502020104020203" pitchFamily="34" charset="0"/>
              </a:rPr>
              <a:t>Write about what happens when you drink the potion. You can write no less than 100 words.</a:t>
            </a:r>
          </a:p>
        </p:txBody>
      </p:sp>
      <p:pic>
        <p:nvPicPr>
          <p:cNvPr id="3078" name="Picture 6" descr="Ruby Slippered Sisterhood">
            <a:extLst>
              <a:ext uri="{FF2B5EF4-FFF2-40B4-BE49-F238E27FC236}">
                <a16:creationId xmlns:a16="http://schemas.microsoft.com/office/drawing/2014/main" id="{97B7D0C4-995D-4F79-9B9C-81ACE2E54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7093" y="3156341"/>
            <a:ext cx="3377814" cy="3326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375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054631"/>
          </a:xfrm>
        </p:spPr>
        <p:txBody>
          <a:bodyPr/>
          <a:lstStyle/>
          <a:p>
            <a:r>
              <a:rPr lang="en-GB" dirty="0">
                <a:solidFill>
                  <a:srgbClr val="002060"/>
                </a:solidFill>
                <a:latin typeface="Gill Sans MT" panose="020B0502020104020203" pitchFamily="34" charset="0"/>
              </a:rPr>
              <a:t>Imagine you are an animal…</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3999" y="1558201"/>
            <a:ext cx="9144000" cy="1655762"/>
          </a:xfrm>
        </p:spPr>
        <p:txBody>
          <a:bodyPr/>
          <a:lstStyle/>
          <a:p>
            <a:r>
              <a:rPr lang="en-GB" dirty="0">
                <a:solidFill>
                  <a:srgbClr val="002060"/>
                </a:solidFill>
                <a:latin typeface="Gill Sans MT" panose="020B0502020104020203" pitchFamily="34" charset="0"/>
              </a:rPr>
              <a:t>Write about your day. What are you? What do you do with your day? Where do you go? What’s it like being you? What kind of animal are you? How do the other animals see you?</a:t>
            </a:r>
          </a:p>
        </p:txBody>
      </p:sp>
      <p:pic>
        <p:nvPicPr>
          <p:cNvPr id="4" name="Picture 3">
            <a:extLst>
              <a:ext uri="{FF2B5EF4-FFF2-40B4-BE49-F238E27FC236}">
                <a16:creationId xmlns:a16="http://schemas.microsoft.com/office/drawing/2014/main" id="{5B9F7E8B-665D-478A-ABC7-50BBDD615A32}"/>
              </a:ext>
            </a:extLst>
          </p:cNvPr>
          <p:cNvPicPr>
            <a:picLocks noChangeAspect="1"/>
          </p:cNvPicPr>
          <p:nvPr/>
        </p:nvPicPr>
        <p:blipFill>
          <a:blip r:embed="rId2"/>
          <a:stretch>
            <a:fillRect/>
          </a:stretch>
        </p:blipFill>
        <p:spPr>
          <a:xfrm>
            <a:off x="3906683" y="2917147"/>
            <a:ext cx="4378633" cy="3663251"/>
          </a:xfrm>
          <a:prstGeom prst="rect">
            <a:avLst/>
          </a:prstGeom>
        </p:spPr>
      </p:pic>
    </p:spTree>
    <p:extLst>
      <p:ext uri="{BB962C8B-B14F-4D97-AF65-F5344CB8AC3E}">
        <p14:creationId xmlns:p14="http://schemas.microsoft.com/office/powerpoint/2010/main" val="277026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You find this pair of glasses. You decide to put them on…</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4000" y="2368042"/>
            <a:ext cx="9144000" cy="1655762"/>
          </a:xfrm>
        </p:spPr>
        <p:txBody>
          <a:bodyPr/>
          <a:lstStyle/>
          <a:p>
            <a:r>
              <a:rPr lang="en-GB" dirty="0">
                <a:solidFill>
                  <a:srgbClr val="002060"/>
                </a:solidFill>
                <a:latin typeface="Gill Sans MT" panose="020B0502020104020203" pitchFamily="34" charset="0"/>
              </a:rPr>
              <a:t>Write about what happens when you put them on. You must write at least 100 words.</a:t>
            </a:r>
          </a:p>
        </p:txBody>
      </p:sp>
      <p:pic>
        <p:nvPicPr>
          <p:cNvPr id="5122" name="Picture 2" descr="Steampunk Clockwork High Res Stock Images | Shutterstock">
            <a:extLst>
              <a:ext uri="{FF2B5EF4-FFF2-40B4-BE49-F238E27FC236}">
                <a16:creationId xmlns:a16="http://schemas.microsoft.com/office/drawing/2014/main" id="{C14C7B20-3AA8-4D47-8F28-BCFE211A5D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6463"/>
          <a:stretch/>
        </p:blipFill>
        <p:spPr bwMode="auto">
          <a:xfrm>
            <a:off x="3779436" y="3429000"/>
            <a:ext cx="4600575" cy="222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02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normAutofit fontScale="90000"/>
          </a:bodyPr>
          <a:lstStyle/>
          <a:p>
            <a:r>
              <a:rPr lang="en-GB" dirty="0">
                <a:solidFill>
                  <a:srgbClr val="002060"/>
                </a:solidFill>
                <a:latin typeface="Gill Sans MT" panose="020B0502020104020203" pitchFamily="34" charset="0"/>
              </a:rPr>
              <a:t>You find this set of buttons and are told you can press one and only one…</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24000" y="2368042"/>
            <a:ext cx="9144000" cy="1655762"/>
          </a:xfrm>
        </p:spPr>
        <p:txBody>
          <a:bodyPr/>
          <a:lstStyle/>
          <a:p>
            <a:r>
              <a:rPr lang="en-GB" dirty="0">
                <a:solidFill>
                  <a:srgbClr val="002060"/>
                </a:solidFill>
                <a:latin typeface="Gill Sans MT" panose="020B0502020104020203" pitchFamily="34" charset="0"/>
              </a:rPr>
              <a:t>Write about which one you press, why you’ve pressed it and what happens when you do! You must write at least 100 words.</a:t>
            </a:r>
          </a:p>
        </p:txBody>
      </p:sp>
      <p:pic>
        <p:nvPicPr>
          <p:cNvPr id="6" name="Picture 5">
            <a:extLst>
              <a:ext uri="{FF2B5EF4-FFF2-40B4-BE49-F238E27FC236}">
                <a16:creationId xmlns:a16="http://schemas.microsoft.com/office/drawing/2014/main" id="{407024B0-0927-47FB-B646-4CF9B9361BFD}"/>
              </a:ext>
            </a:extLst>
          </p:cNvPr>
          <p:cNvPicPr>
            <a:picLocks noChangeAspect="1"/>
          </p:cNvPicPr>
          <p:nvPr/>
        </p:nvPicPr>
        <p:blipFill rotWithShape="1">
          <a:blip r:embed="rId2"/>
          <a:srcRect t="9427"/>
          <a:stretch/>
        </p:blipFill>
        <p:spPr>
          <a:xfrm>
            <a:off x="3335141" y="3195923"/>
            <a:ext cx="5521717" cy="3423158"/>
          </a:xfrm>
          <a:prstGeom prst="rect">
            <a:avLst/>
          </a:prstGeom>
        </p:spPr>
      </p:pic>
    </p:spTree>
    <p:extLst>
      <p:ext uri="{BB962C8B-B14F-4D97-AF65-F5344CB8AC3E}">
        <p14:creationId xmlns:p14="http://schemas.microsoft.com/office/powerpoint/2010/main" val="415978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normAutofit/>
          </a:bodyPr>
          <a:lstStyle/>
          <a:p>
            <a:r>
              <a:rPr lang="en-GB" dirty="0">
                <a:solidFill>
                  <a:srgbClr val="002060"/>
                </a:solidFill>
                <a:latin typeface="Gill Sans MT" panose="020B0502020104020203" pitchFamily="34" charset="0"/>
              </a:rPr>
              <a:t>Imagine you walk through this door…</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07724" y="2190820"/>
            <a:ext cx="9144000" cy="1655762"/>
          </a:xfrm>
        </p:spPr>
        <p:txBody>
          <a:bodyPr/>
          <a:lstStyle/>
          <a:p>
            <a:r>
              <a:rPr lang="en-GB" dirty="0">
                <a:solidFill>
                  <a:srgbClr val="002060"/>
                </a:solidFill>
                <a:latin typeface="Gill Sans MT" panose="020B0502020104020203" pitchFamily="34" charset="0"/>
              </a:rPr>
              <a:t>Write about what happens when you step through the door. Where do you end up? What do you see? Who do you meet? Do you like it there? You must write at least 100 words.</a:t>
            </a:r>
          </a:p>
        </p:txBody>
      </p:sp>
      <p:pic>
        <p:nvPicPr>
          <p:cNvPr id="5" name="Picture 4">
            <a:extLst>
              <a:ext uri="{FF2B5EF4-FFF2-40B4-BE49-F238E27FC236}">
                <a16:creationId xmlns:a16="http://schemas.microsoft.com/office/drawing/2014/main" id="{C93FB1FC-B7A5-4855-A98D-C1BE7E320235}"/>
              </a:ext>
            </a:extLst>
          </p:cNvPr>
          <p:cNvPicPr>
            <a:picLocks noChangeAspect="1"/>
          </p:cNvPicPr>
          <p:nvPr/>
        </p:nvPicPr>
        <p:blipFill rotWithShape="1">
          <a:blip r:embed="rId2"/>
          <a:srcRect l="4078" t="10247" r="4313" b="15379"/>
          <a:stretch/>
        </p:blipFill>
        <p:spPr>
          <a:xfrm>
            <a:off x="3555999" y="3355109"/>
            <a:ext cx="5080001" cy="3241957"/>
          </a:xfrm>
          <a:prstGeom prst="rect">
            <a:avLst/>
          </a:prstGeom>
        </p:spPr>
      </p:pic>
    </p:spTree>
    <p:extLst>
      <p:ext uri="{BB962C8B-B14F-4D97-AF65-F5344CB8AC3E}">
        <p14:creationId xmlns:p14="http://schemas.microsoft.com/office/powerpoint/2010/main" val="306761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This sand timer can take you back in time to any period…</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551710" y="2912987"/>
            <a:ext cx="5273964" cy="1816146"/>
          </a:xfrm>
        </p:spPr>
        <p:txBody>
          <a:bodyPr>
            <a:normAutofit/>
          </a:bodyPr>
          <a:lstStyle/>
          <a:p>
            <a:r>
              <a:rPr lang="en-GB" dirty="0">
                <a:solidFill>
                  <a:srgbClr val="002060"/>
                </a:solidFill>
                <a:latin typeface="Gill Sans MT" panose="020B0502020104020203" pitchFamily="34" charset="0"/>
              </a:rPr>
              <a:t>You flip over the sand timer and it takes you back to a period of history. Where do you go? Why do you go there? What are you going to learn? You must write at least 100 words.</a:t>
            </a:r>
          </a:p>
        </p:txBody>
      </p:sp>
      <p:pic>
        <p:nvPicPr>
          <p:cNvPr id="1026" name="Picture 2" descr="79 Unique Sand Timer/ Hourglasses | Ikepod ideas | hourglasses, sand timers,  sand">
            <a:extLst>
              <a:ext uri="{FF2B5EF4-FFF2-40B4-BE49-F238E27FC236}">
                <a16:creationId xmlns:a16="http://schemas.microsoft.com/office/drawing/2014/main" id="{656B0DC5-4C4D-49D5-B2A6-F2A8370CE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7674" y="2290618"/>
            <a:ext cx="2733014" cy="4100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70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07CC-C916-4980-92B3-DD3360404F85}"/>
              </a:ext>
            </a:extLst>
          </p:cNvPr>
          <p:cNvSpPr>
            <a:spLocks noGrp="1"/>
          </p:cNvSpPr>
          <p:nvPr>
            <p:ph type="ctrTitle"/>
          </p:nvPr>
        </p:nvSpPr>
        <p:spPr>
          <a:xfrm>
            <a:off x="520823" y="374674"/>
            <a:ext cx="11117802" cy="1816146"/>
          </a:xfrm>
        </p:spPr>
        <p:txBody>
          <a:bodyPr/>
          <a:lstStyle/>
          <a:p>
            <a:r>
              <a:rPr lang="en-GB" dirty="0">
                <a:solidFill>
                  <a:srgbClr val="002060"/>
                </a:solidFill>
                <a:latin typeface="Gill Sans MT" panose="020B0502020104020203" pitchFamily="34" charset="0"/>
              </a:rPr>
              <a:t>Imagine finding an unaddressed letter…</a:t>
            </a:r>
          </a:p>
        </p:txBody>
      </p:sp>
      <p:sp>
        <p:nvSpPr>
          <p:cNvPr id="3" name="Subtitle 2">
            <a:extLst>
              <a:ext uri="{FF2B5EF4-FFF2-40B4-BE49-F238E27FC236}">
                <a16:creationId xmlns:a16="http://schemas.microsoft.com/office/drawing/2014/main" id="{18F390C6-34DF-4C10-8207-6018155E4F5D}"/>
              </a:ext>
            </a:extLst>
          </p:cNvPr>
          <p:cNvSpPr>
            <a:spLocks noGrp="1"/>
          </p:cNvSpPr>
          <p:nvPr>
            <p:ph type="subTitle" idx="1"/>
          </p:nvPr>
        </p:nvSpPr>
        <p:spPr>
          <a:xfrm>
            <a:off x="1209964" y="2266441"/>
            <a:ext cx="9772072" cy="1816146"/>
          </a:xfrm>
        </p:spPr>
        <p:txBody>
          <a:bodyPr>
            <a:normAutofit/>
          </a:bodyPr>
          <a:lstStyle/>
          <a:p>
            <a:r>
              <a:rPr lang="en-GB" dirty="0">
                <a:solidFill>
                  <a:srgbClr val="002060"/>
                </a:solidFill>
                <a:latin typeface="Gill Sans MT" panose="020B0502020104020203" pitchFamily="34" charset="0"/>
              </a:rPr>
              <a:t>You open the letter.</a:t>
            </a:r>
          </a:p>
          <a:p>
            <a:r>
              <a:rPr lang="en-GB" dirty="0">
                <a:solidFill>
                  <a:srgbClr val="002060"/>
                </a:solidFill>
                <a:latin typeface="Gill Sans MT" panose="020B0502020104020203" pitchFamily="34" charset="0"/>
              </a:rPr>
              <a:t>What does it say? Who is it for? How does it make you feel? What do you do with it once you’ve read it?</a:t>
            </a:r>
          </a:p>
        </p:txBody>
      </p:sp>
      <p:pic>
        <p:nvPicPr>
          <p:cNvPr id="2050" name="Picture 2" descr="The letter… – Cyranny's Cove">
            <a:extLst>
              <a:ext uri="{FF2B5EF4-FFF2-40B4-BE49-F238E27FC236}">
                <a16:creationId xmlns:a16="http://schemas.microsoft.com/office/drawing/2014/main" id="{A9F3764F-5F0E-490C-A84A-3A9546AAE1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9018" y="3600207"/>
            <a:ext cx="5273964" cy="29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264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2968-13FC-4465-9200-0484208C40E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15168F7-82DA-47FA-BCE2-A043B830E26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411857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368</Words>
  <Application>Microsoft Office PowerPoint</Application>
  <PresentationFormat>Widescreen</PresentationFormat>
  <Paragraphs>19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Gill Sans MT</vt:lpstr>
      <vt:lpstr>Office Theme</vt:lpstr>
      <vt:lpstr>You find this box. You decide to open it…</vt:lpstr>
      <vt:lpstr>You wake up and realise you are in someone else’s body…</vt:lpstr>
      <vt:lpstr>You can drink one potion, and one potion only…</vt:lpstr>
      <vt:lpstr>Imagine you are an animal…</vt:lpstr>
      <vt:lpstr>You find this pair of glasses. You decide to put them on…</vt:lpstr>
      <vt:lpstr>You find this set of buttons and are told you can press one and only one…</vt:lpstr>
      <vt:lpstr>Imagine you walk through this door…</vt:lpstr>
      <vt:lpstr>This sand timer can take you back in time to any period…</vt:lpstr>
      <vt:lpstr>Imagine finding an unaddressed letter…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find this box. You decide to open it…</dc:title>
  <dc:creator>Stephanie Elliott</dc:creator>
  <cp:lastModifiedBy>Stephanie Elliott</cp:lastModifiedBy>
  <cp:revision>4</cp:revision>
  <dcterms:created xsi:type="dcterms:W3CDTF">2021-05-23T11:54:34Z</dcterms:created>
  <dcterms:modified xsi:type="dcterms:W3CDTF">2021-05-23T15:07:52Z</dcterms:modified>
</cp:coreProperties>
</file>