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D7CD4-6C3B-48BA-8A64-930392796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88EA5F-AD94-4919-BEC0-4BDFB8D11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6CA42-9CE1-43A8-A16B-70D22B362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771A8-39DD-444B-AD44-1E06359A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27EC3-1073-4B0C-839E-0614B90C2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598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FE9F2-194E-4DEC-943B-41A8F2CF0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D2417-4135-43B8-BB4E-A280C35E5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17026-7052-4A70-9E8D-BF1704444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387A9-AD79-4623-BB9E-4E364D563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ADDE5-CD33-489A-8777-CA0726B00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37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2FC41-22F6-4E64-8042-2D6B59BEB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978AEE-DFE8-4659-B644-CAF308FEC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41503-8A9C-47FE-80DF-C5BCD9E80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10678-846E-44DF-AF65-374FB6BEF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B0DFF-AA84-4994-B69B-040A36BEE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549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785AC-EDB0-4266-B560-525BA6065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A200B-AE5B-487C-B8F3-A580E629C2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43CD8F-B82E-451C-9C24-3730036E84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110713-55D7-4769-B5CA-24F353B5C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A1413A-C7B4-4648-84F1-6600A9B9C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8061FF-A2AA-4C0A-B2CF-AB294FC2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088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D6BB5-E649-47D0-9476-FC1123862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37FBF3-C099-4D1C-828F-C540697CA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79B06-3EE5-4D69-8896-BDABD1486C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1BE8D9-7787-41A4-87B4-FE36A8146B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EEBBCD-0953-4851-8B15-221A4E69D1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51C0E3-24C1-43D8-B487-5F69FDF5A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F9EEB2-A499-4323-8859-236D6C96B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A4A30C-AA07-441A-83AD-9763E0C94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080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FD54A-315C-4856-B5F4-DE2A62A36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9B5AC1-0815-443F-9303-EC53E9CCC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3530F9-BB0C-431B-95A1-F7A0FD703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66E929-4AE1-4AEC-8766-C1DE70234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210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EFB602-E9DD-40F0-8C44-2384BA37C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9E91D2-AD4E-4C1E-9418-222A9D158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63485-E20A-46C1-A7AA-1C102F495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959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AB7DE-D58C-4C59-890D-1D27CDE0A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C56A4-984D-42CD-B03A-21735F318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166D8-E564-40DC-846A-645C96DD8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73600-5D66-49FE-85F8-BF4CB3F30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0A9F3E-1E03-4D7F-BFB5-51CB97B57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A34F7B-D51B-473D-84DC-6A02D49EB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303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99ED3-DC8D-4461-A277-FF9ABB849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512AE0-E060-4612-AF92-D7466E7807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F18A4-1FBD-46E6-A7EA-EE77A00F89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69BB59-294D-46BE-8FC6-60EB5D3F5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16549C-0FB8-4A42-B934-3DF74F716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5AED2B-D71A-4ED8-B093-CF7837F97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373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E2216-ED5F-4283-B8E4-52E5101ED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B26E82-5908-4C17-B0C1-BAFE6BEED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8FEF2-5D2C-4CB2-A235-585F6EA07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F1FBA-3AA5-4BC0-B201-015FEA216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05A14-5A23-4C4C-B4CE-DC04C22C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382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557DCC-7799-41A6-8451-D06C491F39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E007A6-C6B8-4406-A1FF-DA8125449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E80DF-5BEB-47B0-AB9B-B3EA98001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C1D5-33D3-4753-A4F5-613BF3D294C6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F6BE7-2337-45C1-9C49-A4A979D14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50230-FF5D-467A-82E8-F28C454E8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980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9EEBBC-FF28-4A64-A87F-0006C585F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2928F6-09C2-493D-A47D-573A09B5C4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40988-857C-4020-8DF4-7B4D862FD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8C1D5-33D3-4753-A4F5-613BF3D294C6}" type="datetimeFigureOut">
              <a:rPr lang="en-GB" smtClean="0"/>
              <a:t>17/01/2021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9B20D-6F2F-4EA5-BF1D-33F42EB919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F099F-89B0-4C51-9952-5A832842A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CAAD5-3E77-457E-86BE-1E9B0A45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79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811CD-373C-46BE-BFC2-1DB3FAA75A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57304" y="963084"/>
            <a:ext cx="4856087" cy="5364333"/>
          </a:xfrm>
        </p:spPr>
        <p:txBody>
          <a:bodyPr>
            <a:noAutofit/>
          </a:bodyPr>
          <a:lstStyle/>
          <a:p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If you have everything you need, while you wait, unscramble these names of countries: </a:t>
            </a:r>
            <a:r>
              <a:rPr lang="en-GB" sz="2000" dirty="0">
                <a:solidFill>
                  <a:srgbClr val="002060"/>
                </a:solidFill>
                <a:latin typeface="Gill Sans MT" panose="020B0502020104020203" pitchFamily="34" charset="0"/>
              </a:rPr>
              <a:t>(the letter in bold is the FIRST letter of the country)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1.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ngl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e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adn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2.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p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s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nia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3.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aa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c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adn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4.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e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w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sla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5.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ee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s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wnd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6.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yl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i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at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7.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n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f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rcea</a:t>
            </a:r>
            <a:b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</a:br>
            <a:r>
              <a:rPr lang="en-GB" sz="3000" dirty="0">
                <a:solidFill>
                  <a:srgbClr val="002060"/>
                </a:solidFill>
                <a:latin typeface="Gill Sans MT" panose="020B0502020104020203" pitchFamily="34" charset="0"/>
              </a:rPr>
              <a:t>8. 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aan</a:t>
            </a:r>
            <a:r>
              <a:rPr lang="en-GB" sz="3000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j</a:t>
            </a:r>
            <a:r>
              <a:rPr lang="en-GB" sz="3000" dirty="0" err="1">
                <a:solidFill>
                  <a:srgbClr val="002060"/>
                </a:solidFill>
                <a:latin typeface="Gill Sans MT" panose="020B0502020104020203" pitchFamily="34" charset="0"/>
              </a:rPr>
              <a:t>p</a:t>
            </a:r>
            <a:endParaRPr lang="en-GB" sz="3000" dirty="0">
              <a:solidFill>
                <a:srgbClr val="002060"/>
              </a:solidFill>
              <a:latin typeface="Gill Sans MT" panose="020B0502020104020203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747DF72-1275-4835-B3CB-69B2BF3CD3A3}"/>
              </a:ext>
            </a:extLst>
          </p:cNvPr>
          <p:cNvSpPr txBox="1">
            <a:spLocks/>
          </p:cNvSpPr>
          <p:nvPr/>
        </p:nvSpPr>
        <p:spPr>
          <a:xfrm>
            <a:off x="-277595" y="423428"/>
            <a:ext cx="7498824" cy="57968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latin typeface="Gill Sans MT" panose="020B0502020104020203" pitchFamily="34" charset="0"/>
              </a:rPr>
              <a:t>For this lesson, you will need:</a:t>
            </a:r>
            <a:br>
              <a:rPr lang="en-GB" sz="4000" dirty="0">
                <a:latin typeface="Gill Sans MT" panose="020B0502020104020203" pitchFamily="34" charset="0"/>
              </a:rPr>
            </a:br>
            <a:endParaRPr lang="en-GB" sz="4000" dirty="0">
              <a:latin typeface="Gill Sans MT" panose="020B0502020104020203" pitchFamily="34" charset="0"/>
            </a:endParaRPr>
          </a:p>
          <a:p>
            <a:endParaRPr lang="en-GB" sz="4000" dirty="0">
              <a:latin typeface="Gill Sans MT" panose="020B0502020104020203" pitchFamily="34" charset="0"/>
            </a:endParaRPr>
          </a:p>
          <a:p>
            <a:endParaRPr lang="en-GB" sz="4000" dirty="0">
              <a:latin typeface="Gill Sans MT" panose="020B0502020104020203" pitchFamily="34" charset="0"/>
            </a:endParaRPr>
          </a:p>
          <a:p>
            <a:endParaRPr lang="en-GB" sz="4000" dirty="0">
              <a:latin typeface="Gill Sans MT" panose="020B0502020104020203" pitchFamily="34" charset="0"/>
            </a:endParaRPr>
          </a:p>
          <a:p>
            <a:r>
              <a:rPr lang="en-GB" sz="4000" dirty="0">
                <a:latin typeface="Gill Sans MT" panose="020B0502020104020203" pitchFamily="34" charset="0"/>
              </a:rPr>
              <a:t>Remember: </a:t>
            </a:r>
          </a:p>
          <a:p>
            <a:endParaRPr lang="en-GB" sz="4000" dirty="0">
              <a:latin typeface="Gill Sans MT" panose="020B0502020104020203" pitchFamily="34" charset="0"/>
            </a:endParaRPr>
          </a:p>
          <a:p>
            <a:endParaRPr lang="en-GB" sz="4000" dirty="0">
              <a:latin typeface="Gill Sans MT" panose="020B0502020104020203" pitchFamily="34" charset="0"/>
            </a:endParaRPr>
          </a:p>
          <a:p>
            <a:endParaRPr lang="en-GB" sz="4000" dirty="0">
              <a:latin typeface="Gill Sans MT" panose="020B0502020104020203" pitchFamily="34" charset="0"/>
            </a:endParaRPr>
          </a:p>
          <a:p>
            <a:endParaRPr lang="en-GB" sz="4000" dirty="0">
              <a:latin typeface="Gill Sans MT" panose="020B0502020104020203" pitchFamily="34" charset="0"/>
            </a:endParaRPr>
          </a:p>
        </p:txBody>
      </p:sp>
      <p:pic>
        <p:nvPicPr>
          <p:cNvPr id="1026" name="Picture 2" descr="Brain Icon | Line art vector, Brain icon, Brain art">
            <a:extLst>
              <a:ext uri="{FF2B5EF4-FFF2-40B4-BE49-F238E27FC236}">
                <a16:creationId xmlns:a16="http://schemas.microsoft.com/office/drawing/2014/main" id="{766CAE8C-A53A-4B24-9C00-F752E6915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30" y="12858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ree icon &quot;Pencil icon&quot;">
            <a:extLst>
              <a:ext uri="{FF2B5EF4-FFF2-40B4-BE49-F238E27FC236}">
                <a16:creationId xmlns:a16="http://schemas.microsoft.com/office/drawing/2014/main" id="{C4611294-BD33-4226-BD38-4D066DF50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001" y="12858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xercise Book Icon Royalty Free Cliparts, Vectors, And Stock Illustration.  Image 108688832.">
            <a:extLst>
              <a:ext uri="{FF2B5EF4-FFF2-40B4-BE49-F238E27FC236}">
                <a16:creationId xmlns:a16="http://schemas.microsoft.com/office/drawing/2014/main" id="{4FBE832C-7BFD-4E6E-B372-C7D3DF162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253" y="12858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91E7770-D68B-4B1B-A73B-B3470B4B9610}"/>
              </a:ext>
            </a:extLst>
          </p:cNvPr>
          <p:cNvGrpSpPr/>
          <p:nvPr/>
        </p:nvGrpSpPr>
        <p:grpSpPr>
          <a:xfrm>
            <a:off x="970415" y="4018416"/>
            <a:ext cx="1670896" cy="2416154"/>
            <a:chOff x="491443" y="4018418"/>
            <a:chExt cx="1670896" cy="2416154"/>
          </a:xfrm>
        </p:grpSpPr>
        <p:pic>
          <p:nvPicPr>
            <p:cNvPr id="1032" name="Picture 8" descr="Mic Off Icons - Download Free Vector Icons | Noun Project">
              <a:extLst>
                <a:ext uri="{FF2B5EF4-FFF2-40B4-BE49-F238E27FC236}">
                  <a16:creationId xmlns:a16="http://schemas.microsoft.com/office/drawing/2014/main" id="{BEF8B814-D2CE-4EF5-AD39-A4AF668235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443" y="4018418"/>
              <a:ext cx="1670896" cy="1670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B2CF5AB-6F82-4B47-974E-7B548DC7EF56}"/>
                </a:ext>
              </a:extLst>
            </p:cNvPr>
            <p:cNvSpPr txBox="1"/>
            <p:nvPr/>
          </p:nvSpPr>
          <p:spPr>
            <a:xfrm>
              <a:off x="683260" y="5788241"/>
              <a:ext cx="12872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>
                  <a:latin typeface="Gill Sans MT" panose="020B0502020104020203" pitchFamily="34" charset="0"/>
                </a:rPr>
                <a:t>Microphone off unless instructed to turn it on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AA3309D-3776-4191-B058-FCDE51148D90}"/>
              </a:ext>
            </a:extLst>
          </p:cNvPr>
          <p:cNvGrpSpPr/>
          <p:nvPr/>
        </p:nvGrpSpPr>
        <p:grpSpPr>
          <a:xfrm>
            <a:off x="2941579" y="4018416"/>
            <a:ext cx="1670896" cy="2600819"/>
            <a:chOff x="2462607" y="4018418"/>
            <a:chExt cx="1670896" cy="2600819"/>
          </a:xfrm>
        </p:grpSpPr>
        <p:pic>
          <p:nvPicPr>
            <p:cNvPr id="1034" name="Picture 10" descr="Chat, comment, message, speak, speech, talk icon - Free download">
              <a:extLst>
                <a:ext uri="{FF2B5EF4-FFF2-40B4-BE49-F238E27FC236}">
                  <a16:creationId xmlns:a16="http://schemas.microsoft.com/office/drawing/2014/main" id="{786D87D5-1F70-46CA-BADF-C98B8E133C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2607" y="4018418"/>
              <a:ext cx="1670896" cy="1670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272472D-5870-45A2-B733-83A68DADB781}"/>
                </a:ext>
              </a:extLst>
            </p:cNvPr>
            <p:cNvSpPr txBox="1"/>
            <p:nvPr/>
          </p:nvSpPr>
          <p:spPr>
            <a:xfrm>
              <a:off x="2654424" y="5788240"/>
              <a:ext cx="12872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>
                  <a:latin typeface="Gill Sans MT" panose="020B0502020104020203" pitchFamily="34" charset="0"/>
                </a:rPr>
                <a:t>Use the chat function properly – no text speak/slang.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010016D-A156-46BE-91A9-5E265EEB152D}"/>
              </a:ext>
            </a:extLst>
          </p:cNvPr>
          <p:cNvGrpSpPr/>
          <p:nvPr/>
        </p:nvGrpSpPr>
        <p:grpSpPr>
          <a:xfrm>
            <a:off x="4774078" y="4018416"/>
            <a:ext cx="1800893" cy="2600819"/>
            <a:chOff x="4295106" y="4018418"/>
            <a:chExt cx="1800893" cy="2600819"/>
          </a:xfrm>
        </p:grpSpPr>
        <p:pic>
          <p:nvPicPr>
            <p:cNvPr id="1036" name="Picture 12" descr="Raise Hand Icon Stock Illustrations – 1,907 Raise Hand Icon Stock  Illustrations, Vectors &amp; Clipart - Dreamstime">
              <a:extLst>
                <a:ext uri="{FF2B5EF4-FFF2-40B4-BE49-F238E27FC236}">
                  <a16:creationId xmlns:a16="http://schemas.microsoft.com/office/drawing/2014/main" id="{4763988E-305B-4ABE-A157-25E0B87340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5106" y="4018418"/>
              <a:ext cx="1634092" cy="1670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3D1EA4-3595-422A-BA3A-18AB1867D2F4}"/>
                </a:ext>
              </a:extLst>
            </p:cNvPr>
            <p:cNvSpPr txBox="1"/>
            <p:nvPr/>
          </p:nvSpPr>
          <p:spPr>
            <a:xfrm>
              <a:off x="4624182" y="5788240"/>
              <a:ext cx="1471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>
                  <a:latin typeface="Gill Sans MT" panose="020B0502020104020203" pitchFamily="34" charset="0"/>
                </a:rPr>
                <a:t>Use the ‘Raise Hand’ icon on Teams if you have/want to answer a question.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0140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D291A7426739448C6671AA111905BA" ma:contentTypeVersion="12" ma:contentTypeDescription="Create a new document." ma:contentTypeScope="" ma:versionID="85faeb8d122c500bfac591ccc82c0840">
  <xsd:schema xmlns:xsd="http://www.w3.org/2001/XMLSchema" xmlns:xs="http://www.w3.org/2001/XMLSchema" xmlns:p="http://schemas.microsoft.com/office/2006/metadata/properties" xmlns:ns3="60829f52-7809-4556-a2aa-534aff345cad" xmlns:ns4="f55181e6-c4c6-49cc-b007-ccd8895646a1" targetNamespace="http://schemas.microsoft.com/office/2006/metadata/properties" ma:root="true" ma:fieldsID="7487094e1a45de38c955e8e78865ab12" ns3:_="" ns4:_="">
    <xsd:import namespace="60829f52-7809-4556-a2aa-534aff345cad"/>
    <xsd:import namespace="f55181e6-c4c6-49cc-b007-ccd8895646a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829f52-7809-4556-a2aa-534aff345ca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181e6-c4c6-49cc-b007-ccd8895646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8A62F6A-E5F7-448A-A932-9BF9132172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1228F2-C2EF-4E48-827A-32775BA951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829f52-7809-4556-a2aa-534aff345cad"/>
    <ds:schemaRef ds:uri="f55181e6-c4c6-49cc-b007-ccd8895646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2E798F-0C9C-4739-A4A5-B2DBE3D09EBE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f55181e6-c4c6-49cc-b007-ccd8895646a1"/>
    <ds:schemaRef ds:uri="http://purl.org/dc/terms/"/>
    <ds:schemaRef ds:uri="60829f52-7809-4556-a2aa-534aff345ca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112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Gill Sans MT</vt:lpstr>
      <vt:lpstr>Office Theme</vt:lpstr>
      <vt:lpstr>If you have everything you need, while you wait, unscramble these names of countries: (the letter in bold is the FIRST letter of the country) 1. ngleadn 2. psnia 3. aacadn 4. ewsla 5. eeswnd 6. yliat 7. nfrcea 8. aanjp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Unscramble these names of countries: 1. ngleadn 2. psnia 3. aacadn 4. ewsla 5. eeswnd 6. yliat 7. nfrcea 8. aanjp</dc:title>
  <dc:creator>Stephanie Elliott</dc:creator>
  <cp:lastModifiedBy>Stephanie Elliott</cp:lastModifiedBy>
  <cp:revision>5</cp:revision>
  <dcterms:created xsi:type="dcterms:W3CDTF">2021-01-17T13:29:43Z</dcterms:created>
  <dcterms:modified xsi:type="dcterms:W3CDTF">2021-01-17T14:21:33Z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0x010100B1D291A7426739448C6671AA111905BA</vt:lpwstr>
  </property>
</Properties>
</file>