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sldIdLst>
    <p:sldId id="262" r:id="rId6"/>
    <p:sldId id="256" r:id="rId7"/>
    <p:sldId id="258" r:id="rId8"/>
    <p:sldId id="259" r:id="rId9"/>
    <p:sldId id="260" r:id="rId10"/>
    <p:sldId id="257" r:id="rId11"/>
    <p:sldId id="261" r:id="rId12"/>
    <p:sldId id="26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881DD-6D38-4CD6-B4EB-3F298D67DA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4B3971-BEF5-4A19-A700-C24554D99A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90CC18-C6B3-4195-BE58-711C190DB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D80B1-507A-45A6-BA72-F475A407FC7F}" type="datetimeFigureOut">
              <a:rPr lang="en-GB" smtClean="0"/>
              <a:t>27/01/2021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C376ED-DD9C-43F6-BD4C-29FA88681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B82118-8653-4D77-A486-12523A1C2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8659A-0822-41C4-ABAE-196609B043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757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42DC2-717C-4513-8802-0FC45CC9B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A8E5B0-DB59-4D71-A9BC-931CC9898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1F0AC4-8B83-4C9E-BD17-A8C85C5BA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D80B1-507A-45A6-BA72-F475A407FC7F}" type="datetimeFigureOut">
              <a:rPr lang="en-GB" smtClean="0"/>
              <a:t>27/01/2021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C548CD-7FA7-45CB-B75A-94AB93895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2A248E-03ED-4C20-AF72-D0294D3D2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8659A-0822-41C4-ABAE-196609B043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8696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5D436-19FB-4C40-8FF0-CA720F0B5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B46326-526C-4F3E-B378-B736DF76F4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85789A-D40A-4CC0-9390-27CE6EE4E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D80B1-507A-45A6-BA72-F475A407FC7F}" type="datetimeFigureOut">
              <a:rPr lang="en-GB" smtClean="0"/>
              <a:t>27/01/2021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DBD742-3C32-4F99-ACF8-F1F707C8C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A35B0-2ACA-4291-B3AE-D330AC90F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8659A-0822-41C4-ABAE-196609B043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8930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56A04-3E77-42D2-B234-01144FC40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15940C-CEF1-4E04-B64F-4C6FC552E7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08F82C-E859-4F78-8CD8-5704A348D7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A4F55C-B375-4086-899F-D5B893BDD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D80B1-507A-45A6-BA72-F475A407FC7F}" type="datetimeFigureOut">
              <a:rPr lang="en-GB" smtClean="0"/>
              <a:t>27/01/2021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374F83-8E69-4421-A677-C86D04B84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76F26C-0652-48E8-B1F1-360C9F3D7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8659A-0822-41C4-ABAE-196609B043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9660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88C20-B3D1-416F-AABA-7E4B2714D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2E8A9D-FAA2-46D0-9F83-3F82F89482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96FB21-E70A-4A1E-80E5-21E15CF828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79EAD8-9ACC-42C4-B625-FC0BA970D1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1A2B56-8460-47BF-869C-99444F1E72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F11D6FB-C6C4-45D7-90D4-8EC514EE4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D80B1-507A-45A6-BA72-F475A407FC7F}" type="datetimeFigureOut">
              <a:rPr lang="en-GB" smtClean="0"/>
              <a:t>27/01/2021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88CD0-7A63-4CD4-A5C8-D76DFBEC2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AFBEA9-F1A9-464F-BB70-6E39EAC6C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8659A-0822-41C4-ABAE-196609B043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1947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3FDB2-DF01-4C36-A918-2C12F6E76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3D3279-01E3-4B32-A366-2884259D9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D80B1-507A-45A6-BA72-F475A407FC7F}" type="datetimeFigureOut">
              <a:rPr lang="en-GB" smtClean="0"/>
              <a:t>27/01/2021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885388-102C-4A7F-9A32-0458EE153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91B1EB-1A93-49CE-9D83-4CA2B7A99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8659A-0822-41C4-ABAE-196609B043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0678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848F55-F4B3-4F9D-B992-F4B60989C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D80B1-507A-45A6-BA72-F475A407FC7F}" type="datetimeFigureOut">
              <a:rPr lang="en-GB" smtClean="0"/>
              <a:t>27/01/2021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7DFF4F-A4C4-4D54-9E01-E65AEFAA9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E5A0AF-C87F-48BC-BD4F-47B6D89C1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8659A-0822-41C4-ABAE-196609B043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0487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5AD73-C7B1-4096-A8F3-B9D28F1FB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C2459-8E25-4974-99FA-C2AB35FE31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CDE98B-8F34-4EE8-A2D7-38CFD5A4FB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8BC47E-BD5A-44F4-B777-3EBCEC2A8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D80B1-507A-45A6-BA72-F475A407FC7F}" type="datetimeFigureOut">
              <a:rPr lang="en-GB" smtClean="0"/>
              <a:t>27/01/2021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1BC494-AC65-4660-B742-36FDA683E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764EBA-A517-42D0-93B6-9A150E4C8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8659A-0822-41C4-ABAE-196609B043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1090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20D2F-3814-4294-8CAD-F4D23FE2C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7A8FB8-6C80-45A5-8D17-CB758DE843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69AF8E-740A-40C6-AFF9-E77D7BA5A2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0E1F0F-365C-4EE2-A72E-C3549D2A7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D80B1-507A-45A6-BA72-F475A407FC7F}" type="datetimeFigureOut">
              <a:rPr lang="en-GB" smtClean="0"/>
              <a:t>27/01/2021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46537A-A45D-4FBC-9326-EF25B6BA3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97971E-0927-4984-A8C8-57BDB8BCD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8659A-0822-41C4-ABAE-196609B043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3591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B4C48-7C99-482E-BAF1-934FCFA2F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EF08F5-0A6D-4AB9-B498-9DF71F43B3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F4346C-18AB-45AE-9E6B-C3943BBA2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D80B1-507A-45A6-BA72-F475A407FC7F}" type="datetimeFigureOut">
              <a:rPr lang="en-GB" smtClean="0"/>
              <a:t>27/01/2021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1677AA-081A-41C9-8B43-B7D37CA5D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FAEBC8-6514-4DA6-A430-EF13996B6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8659A-0822-41C4-ABAE-196609B043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4599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951321-BBB9-46CE-A50E-206366FDF2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1D9AE9-AC76-4B40-BEBD-CDF66596E7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B068C4-E472-4D54-A267-BB9BDC106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D80B1-507A-45A6-BA72-F475A407FC7F}" type="datetimeFigureOut">
              <a:rPr lang="en-GB" smtClean="0"/>
              <a:t>27/01/2021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3A90BA-B792-47B7-8646-E29C47713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7B212C-B0BE-4041-B349-D9EEF8BE8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8659A-0822-41C4-ABAE-196609B043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5332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D7CD4-6C3B-48BA-8A64-9303927961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88EA5F-AD94-4919-BEC0-4BDFB8D119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76CA42-9CE1-43A8-A16B-70D22B362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8C1D5-33D3-4753-A4F5-613BF3D294C6}" type="datetimeFigureOut">
              <a:rPr lang="en-GB" smtClean="0"/>
              <a:t>27/01/2021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F771A8-39DD-444B-AD44-1E06359AA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C27EC3-1073-4B0C-839E-0614B90C2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CAAD5-3E77-457E-86BE-1E9B0A451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88099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FE9F2-194E-4DEC-943B-41A8F2CF0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1D2417-4135-43B8-BB4E-A280C35E5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017026-7052-4A70-9E8D-BF1704444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8C1D5-33D3-4753-A4F5-613BF3D294C6}" type="datetimeFigureOut">
              <a:rPr lang="en-GB" smtClean="0"/>
              <a:t>27/01/2021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8387A9-AD79-4623-BB9E-4E364D563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4ADDE5-CD33-489A-8777-CA0726B00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CAAD5-3E77-457E-86BE-1E9B0A451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13521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2FC41-22F6-4E64-8042-2D6B59BEB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978AEE-DFE8-4659-B644-CAF308FEC0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141503-8A9C-47FE-80DF-C5BCD9E80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8C1D5-33D3-4753-A4F5-613BF3D294C6}" type="datetimeFigureOut">
              <a:rPr lang="en-GB" smtClean="0"/>
              <a:t>27/01/2021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110678-846E-44DF-AF65-374FB6BEF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8B0DFF-AA84-4994-B69B-040A36BEE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CAAD5-3E77-457E-86BE-1E9B0A451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0646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785AC-EDB0-4266-B560-525BA6065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DA200B-AE5B-487C-B8F3-A580E629C2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43CD8F-B82E-451C-9C24-3730036E84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110713-55D7-4769-B5CA-24F353B5C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8C1D5-33D3-4753-A4F5-613BF3D294C6}" type="datetimeFigureOut">
              <a:rPr lang="en-GB" smtClean="0"/>
              <a:t>27/01/2021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A1413A-C7B4-4648-84F1-6600A9B9C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8061FF-A2AA-4C0A-B2CF-AB294FC2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CAAD5-3E77-457E-86BE-1E9B0A451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56044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D6BB5-E649-47D0-9476-FC1123862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37FBF3-C099-4D1C-828F-C540697CAE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679B06-3EE5-4D69-8896-BDABD1486C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1BE8D9-7787-41A4-87B4-FE36A8146B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EEBBCD-0953-4851-8B15-221A4E69D1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51C0E3-24C1-43D8-B487-5F69FDF5A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8C1D5-33D3-4753-A4F5-613BF3D294C6}" type="datetimeFigureOut">
              <a:rPr lang="en-GB" smtClean="0"/>
              <a:t>27/01/2021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F9EEB2-A499-4323-8859-236D6C96B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4A4A30C-AA07-441A-83AD-9763E0C94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CAAD5-3E77-457E-86BE-1E9B0A451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55403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FD54A-315C-4856-B5F4-DE2A62A36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9B5AC1-0815-443F-9303-EC53E9CCC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8C1D5-33D3-4753-A4F5-613BF3D294C6}" type="datetimeFigureOut">
              <a:rPr lang="en-GB" smtClean="0"/>
              <a:t>27/01/2021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3530F9-BB0C-431B-95A1-F7A0FD703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66E929-4AE1-4AEC-8766-C1DE70234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CAAD5-3E77-457E-86BE-1E9B0A451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1375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EFB602-E9DD-40F0-8C44-2384BA37C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8C1D5-33D3-4753-A4F5-613BF3D294C6}" type="datetimeFigureOut">
              <a:rPr lang="en-GB" smtClean="0"/>
              <a:t>27/01/2021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9E91D2-AD4E-4C1E-9418-222A9D158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663485-E20A-46C1-A7AA-1C102F495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CAAD5-3E77-457E-86BE-1E9B0A451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34121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AB7DE-D58C-4C59-890D-1D27CDE0A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6C56A4-984D-42CD-B03A-21735F3180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9166D8-E564-40DC-846A-645C96DD8B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273600-5D66-49FE-85F8-BF4CB3F30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8C1D5-33D3-4753-A4F5-613BF3D294C6}" type="datetimeFigureOut">
              <a:rPr lang="en-GB" smtClean="0"/>
              <a:t>27/01/2021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0A9F3E-1E03-4D7F-BFB5-51CB97B57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A34F7B-D51B-473D-84DC-6A02D49EB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CAAD5-3E77-457E-86BE-1E9B0A451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69072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99ED3-DC8D-4461-A277-FF9ABB849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512AE0-E060-4612-AF92-D7466E7807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7F18A4-1FBD-46E6-A7EA-EE77A00F89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69BB59-294D-46BE-8FC6-60EB5D3F5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8C1D5-33D3-4753-A4F5-613BF3D294C6}" type="datetimeFigureOut">
              <a:rPr lang="en-GB" smtClean="0"/>
              <a:t>27/01/2021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16549C-0FB8-4A42-B934-3DF74F716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5AED2B-D71A-4ED8-B093-CF7837F97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CAAD5-3E77-457E-86BE-1E9B0A451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6128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E2216-ED5F-4283-B8E4-52E5101ED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B26E82-5908-4C17-B0C1-BAFE6BEEDF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58FEF2-5D2C-4CB2-A235-585F6EA07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8C1D5-33D3-4753-A4F5-613BF3D294C6}" type="datetimeFigureOut">
              <a:rPr lang="en-GB" smtClean="0"/>
              <a:t>27/01/2021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DF1FBA-3AA5-4BC0-B201-015FEA216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E05A14-5A23-4C4C-B4CE-DC04C22CA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CAAD5-3E77-457E-86BE-1E9B0A451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67584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557DCC-7799-41A6-8451-D06C491F39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E007A6-C6B8-4406-A1FF-DA8125449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9E80DF-5BEB-47B0-AB9B-B3EA98001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8C1D5-33D3-4753-A4F5-613BF3D294C6}" type="datetimeFigureOut">
              <a:rPr lang="en-GB" smtClean="0"/>
              <a:t>27/01/2021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DF6BE7-2337-45C1-9C49-A4A979D14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D50230-FF5D-467A-82E8-F28C454E8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CAAD5-3E77-457E-86BE-1E9B0A451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533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192115-CDE0-4510-8427-CC0172370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7DB449-28C4-44CF-8E54-79E6146CAE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F56497-4A58-48B1-9155-15D4D6A698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CD80B1-507A-45A6-BA72-F475A407FC7F}" type="datetimeFigureOut">
              <a:rPr lang="en-GB" smtClean="0"/>
              <a:t>27/01/2021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BE53A9-86D6-4696-A6E9-5347D14CFA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5B3EB1-F899-4E6A-BCC4-961990DF88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28659A-0822-41C4-ABAE-196609B043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3535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9EEBBC-FF28-4A64-A87F-0006C585F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2928F6-09C2-493D-A47D-573A09B5C4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740988-857C-4020-8DF4-7B4D862FD9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28C1D5-33D3-4753-A4F5-613BF3D294C6}" type="datetimeFigureOut">
              <a:rPr lang="en-GB" smtClean="0"/>
              <a:t>27/01/2021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69B20D-6F2F-4EA5-BF1D-33F42EB919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6F099F-89B0-4C51-9952-5A832842A9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ECAAD5-3E77-457E-86BE-1E9B0A451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0224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811CD-373C-46BE-BFC2-1DB3FAA75A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648759"/>
            <a:ext cx="5592730" cy="5364333"/>
          </a:xfrm>
        </p:spPr>
        <p:txBody>
          <a:bodyPr>
            <a:noAutofit/>
          </a:bodyPr>
          <a:lstStyle/>
          <a:p>
            <a:pPr algn="l"/>
            <a:r>
              <a:rPr lang="en-GB" sz="3000" dirty="0">
                <a:solidFill>
                  <a:srgbClr val="002060"/>
                </a:solidFill>
                <a:latin typeface="Gill Sans MT" panose="020B0502020104020203" pitchFamily="34" charset="0"/>
              </a:rPr>
              <a:t>If you have everything you need, while you wait, unscramble these Maths words: </a:t>
            </a:r>
            <a:r>
              <a:rPr lang="en-GB" sz="2000" dirty="0">
                <a:solidFill>
                  <a:srgbClr val="002060"/>
                </a:solidFill>
                <a:latin typeface="Gill Sans MT" panose="020B0502020104020203" pitchFamily="34" charset="0"/>
              </a:rPr>
              <a:t>(the letter in bold is the first letter)</a:t>
            </a:r>
            <a:br>
              <a:rPr lang="en-GB" sz="3000" dirty="0">
                <a:solidFill>
                  <a:srgbClr val="002060"/>
                </a:solidFill>
                <a:latin typeface="Gill Sans MT" panose="020B0502020104020203" pitchFamily="34" charset="0"/>
              </a:rPr>
            </a:br>
            <a:br>
              <a:rPr lang="en-GB" sz="3000" dirty="0">
                <a:solidFill>
                  <a:srgbClr val="002060"/>
                </a:solidFill>
                <a:latin typeface="Gill Sans MT" panose="020B0502020104020203" pitchFamily="34" charset="0"/>
              </a:rPr>
            </a:br>
            <a:r>
              <a:rPr lang="en-GB" sz="3000" dirty="0">
                <a:solidFill>
                  <a:srgbClr val="002060"/>
                </a:solidFill>
                <a:latin typeface="Gill Sans MT" panose="020B0502020104020203" pitchFamily="34" charset="0"/>
              </a:rPr>
              <a:t>1. </a:t>
            </a:r>
            <a:r>
              <a:rPr lang="en-GB" sz="3000" dirty="0" err="1">
                <a:solidFill>
                  <a:srgbClr val="002060"/>
                </a:solidFill>
                <a:latin typeface="Gill Sans MT" panose="020B0502020104020203" pitchFamily="34" charset="0"/>
              </a:rPr>
              <a:t>dd</a:t>
            </a:r>
            <a:r>
              <a:rPr lang="en-GB" sz="3000" b="1" dirty="0" err="1">
                <a:solidFill>
                  <a:srgbClr val="002060"/>
                </a:solidFill>
                <a:latin typeface="Gill Sans MT" panose="020B0502020104020203" pitchFamily="34" charset="0"/>
              </a:rPr>
              <a:t>a</a:t>
            </a:r>
            <a:r>
              <a:rPr lang="en-GB" sz="3000" dirty="0" err="1">
                <a:solidFill>
                  <a:srgbClr val="002060"/>
                </a:solidFill>
                <a:latin typeface="Gill Sans MT" panose="020B0502020104020203" pitchFamily="34" charset="0"/>
              </a:rPr>
              <a:t>nioit</a:t>
            </a:r>
            <a:br>
              <a:rPr lang="en-GB" sz="3000" dirty="0">
                <a:solidFill>
                  <a:srgbClr val="002060"/>
                </a:solidFill>
                <a:latin typeface="Gill Sans MT" panose="020B0502020104020203" pitchFamily="34" charset="0"/>
              </a:rPr>
            </a:br>
            <a:r>
              <a:rPr lang="en-GB" sz="3000" dirty="0">
                <a:solidFill>
                  <a:srgbClr val="002060"/>
                </a:solidFill>
                <a:latin typeface="Gill Sans MT" panose="020B0502020104020203" pitchFamily="34" charset="0"/>
              </a:rPr>
              <a:t>2. </a:t>
            </a:r>
            <a:r>
              <a:rPr lang="en-GB" sz="3000" dirty="0" err="1">
                <a:solidFill>
                  <a:srgbClr val="002060"/>
                </a:solidFill>
                <a:latin typeface="Gill Sans MT" panose="020B0502020104020203" pitchFamily="34" charset="0"/>
              </a:rPr>
              <a:t>tr</a:t>
            </a:r>
            <a:r>
              <a:rPr lang="en-GB" sz="3000" b="1" dirty="0" err="1">
                <a:solidFill>
                  <a:srgbClr val="002060"/>
                </a:solidFill>
                <a:latin typeface="Gill Sans MT" panose="020B0502020104020203" pitchFamily="34" charset="0"/>
              </a:rPr>
              <a:t>s</a:t>
            </a:r>
            <a:r>
              <a:rPr lang="en-GB" sz="3000" dirty="0" err="1">
                <a:solidFill>
                  <a:srgbClr val="002060"/>
                </a:solidFill>
                <a:latin typeface="Gill Sans MT" panose="020B0502020104020203" pitchFamily="34" charset="0"/>
              </a:rPr>
              <a:t>uabtconi</a:t>
            </a:r>
            <a:br>
              <a:rPr lang="en-GB" sz="3000" dirty="0">
                <a:solidFill>
                  <a:srgbClr val="002060"/>
                </a:solidFill>
                <a:latin typeface="Gill Sans MT" panose="020B0502020104020203" pitchFamily="34" charset="0"/>
              </a:rPr>
            </a:br>
            <a:r>
              <a:rPr lang="en-GB" sz="3000" dirty="0">
                <a:solidFill>
                  <a:srgbClr val="002060"/>
                </a:solidFill>
                <a:latin typeface="Gill Sans MT" panose="020B0502020104020203" pitchFamily="34" charset="0"/>
              </a:rPr>
              <a:t>3. </a:t>
            </a:r>
            <a:r>
              <a:rPr lang="en-GB" sz="3000" dirty="0" err="1">
                <a:solidFill>
                  <a:srgbClr val="002060"/>
                </a:solidFill>
                <a:latin typeface="Gill Sans MT" panose="020B0502020104020203" pitchFamily="34" charset="0"/>
              </a:rPr>
              <a:t>l</a:t>
            </a:r>
            <a:r>
              <a:rPr lang="en-GB" sz="3000" b="1" dirty="0" err="1">
                <a:solidFill>
                  <a:srgbClr val="002060"/>
                </a:solidFill>
                <a:latin typeface="Gill Sans MT" panose="020B0502020104020203" pitchFamily="34" charset="0"/>
              </a:rPr>
              <a:t>m</a:t>
            </a:r>
            <a:r>
              <a:rPr lang="en-GB" sz="3000" dirty="0" err="1">
                <a:solidFill>
                  <a:srgbClr val="002060"/>
                </a:solidFill>
                <a:latin typeface="Gill Sans MT" panose="020B0502020104020203" pitchFamily="34" charset="0"/>
              </a:rPr>
              <a:t>utilpiacnoit</a:t>
            </a:r>
            <a:br>
              <a:rPr lang="en-GB" sz="3000" dirty="0">
                <a:solidFill>
                  <a:srgbClr val="002060"/>
                </a:solidFill>
                <a:latin typeface="Gill Sans MT" panose="020B0502020104020203" pitchFamily="34" charset="0"/>
              </a:rPr>
            </a:br>
            <a:r>
              <a:rPr lang="en-GB" sz="3000" dirty="0">
                <a:solidFill>
                  <a:srgbClr val="002060"/>
                </a:solidFill>
                <a:latin typeface="Gill Sans MT" panose="020B0502020104020203" pitchFamily="34" charset="0"/>
              </a:rPr>
              <a:t>4. </a:t>
            </a:r>
            <a:r>
              <a:rPr lang="en-GB" sz="3000" dirty="0" err="1">
                <a:solidFill>
                  <a:srgbClr val="002060"/>
                </a:solidFill>
                <a:latin typeface="Gill Sans MT" panose="020B0502020104020203" pitchFamily="34" charset="0"/>
              </a:rPr>
              <a:t>vi</a:t>
            </a:r>
            <a:r>
              <a:rPr lang="en-GB" sz="3000" b="1" dirty="0" err="1">
                <a:solidFill>
                  <a:srgbClr val="002060"/>
                </a:solidFill>
                <a:latin typeface="Gill Sans MT" panose="020B0502020104020203" pitchFamily="34" charset="0"/>
              </a:rPr>
              <a:t>d</a:t>
            </a:r>
            <a:r>
              <a:rPr lang="en-GB" sz="3000" dirty="0" err="1">
                <a:solidFill>
                  <a:srgbClr val="002060"/>
                </a:solidFill>
                <a:latin typeface="Gill Sans MT" panose="020B0502020104020203" pitchFamily="34" charset="0"/>
              </a:rPr>
              <a:t>nisoin</a:t>
            </a:r>
            <a:br>
              <a:rPr lang="en-GB" sz="3000" dirty="0">
                <a:solidFill>
                  <a:srgbClr val="002060"/>
                </a:solidFill>
                <a:latin typeface="Gill Sans MT" panose="020B0502020104020203" pitchFamily="34" charset="0"/>
              </a:rPr>
            </a:br>
            <a:r>
              <a:rPr lang="en-GB" sz="3000" dirty="0">
                <a:solidFill>
                  <a:srgbClr val="002060"/>
                </a:solidFill>
                <a:latin typeface="Gill Sans MT" panose="020B0502020104020203" pitchFamily="34" charset="0"/>
              </a:rPr>
              <a:t>5. </a:t>
            </a:r>
            <a:r>
              <a:rPr lang="en-GB" sz="3000" dirty="0" err="1">
                <a:solidFill>
                  <a:srgbClr val="002060"/>
                </a:solidFill>
                <a:latin typeface="Gill Sans MT" panose="020B0502020104020203" pitchFamily="34" charset="0"/>
              </a:rPr>
              <a:t>queinltya</a:t>
            </a:r>
            <a:r>
              <a:rPr lang="en-GB" sz="3000" b="1" dirty="0" err="1">
                <a:solidFill>
                  <a:srgbClr val="002060"/>
                </a:solidFill>
                <a:latin typeface="Gill Sans MT" panose="020B0502020104020203" pitchFamily="34" charset="0"/>
              </a:rPr>
              <a:t>i</a:t>
            </a:r>
            <a:br>
              <a:rPr lang="en-GB" sz="3000" dirty="0">
                <a:solidFill>
                  <a:srgbClr val="002060"/>
                </a:solidFill>
                <a:latin typeface="Gill Sans MT" panose="020B0502020104020203" pitchFamily="34" charset="0"/>
              </a:rPr>
            </a:br>
            <a:r>
              <a:rPr lang="en-GB" sz="3000" dirty="0">
                <a:solidFill>
                  <a:srgbClr val="002060"/>
                </a:solidFill>
                <a:latin typeface="Gill Sans MT" panose="020B0502020104020203" pitchFamily="34" charset="0"/>
              </a:rPr>
              <a:t>6. </a:t>
            </a:r>
            <a:r>
              <a:rPr lang="en-GB" sz="3000" dirty="0" err="1">
                <a:solidFill>
                  <a:srgbClr val="002060"/>
                </a:solidFill>
                <a:latin typeface="Gill Sans MT" panose="020B0502020104020203" pitchFamily="34" charset="0"/>
              </a:rPr>
              <a:t>vii</a:t>
            </a:r>
            <a:r>
              <a:rPr lang="en-GB" sz="3000" b="1" dirty="0" err="1">
                <a:solidFill>
                  <a:srgbClr val="002060"/>
                </a:solidFill>
                <a:latin typeface="Gill Sans MT" panose="020B0502020104020203" pitchFamily="34" charset="0"/>
              </a:rPr>
              <a:t>d</a:t>
            </a:r>
            <a:r>
              <a:rPr lang="en-GB" sz="3000" dirty="0" err="1">
                <a:solidFill>
                  <a:srgbClr val="002060"/>
                </a:solidFill>
                <a:latin typeface="Gill Sans MT" panose="020B0502020104020203" pitchFamily="34" charset="0"/>
              </a:rPr>
              <a:t>ors</a:t>
            </a:r>
            <a:br>
              <a:rPr lang="en-GB" sz="3000" dirty="0">
                <a:solidFill>
                  <a:srgbClr val="002060"/>
                </a:solidFill>
                <a:latin typeface="Gill Sans MT" panose="020B0502020104020203" pitchFamily="34" charset="0"/>
              </a:rPr>
            </a:br>
            <a:r>
              <a:rPr lang="en-GB" sz="3000" dirty="0">
                <a:solidFill>
                  <a:srgbClr val="002060"/>
                </a:solidFill>
                <a:latin typeface="Gill Sans MT" panose="020B0502020104020203" pitchFamily="34" charset="0"/>
              </a:rPr>
              <a:t>7. </a:t>
            </a:r>
            <a:r>
              <a:rPr lang="en-GB" sz="3000" dirty="0" err="1">
                <a:solidFill>
                  <a:srgbClr val="002060"/>
                </a:solidFill>
                <a:latin typeface="Gill Sans MT" panose="020B0502020104020203" pitchFamily="34" charset="0"/>
              </a:rPr>
              <a:t>me</a:t>
            </a:r>
            <a:r>
              <a:rPr lang="en-GB" sz="3000" b="1" dirty="0" err="1">
                <a:solidFill>
                  <a:srgbClr val="002060"/>
                </a:solidFill>
                <a:latin typeface="Gill Sans MT" panose="020B0502020104020203" pitchFamily="34" charset="0"/>
              </a:rPr>
              <a:t>v</a:t>
            </a:r>
            <a:r>
              <a:rPr lang="en-GB" sz="3000" dirty="0" err="1">
                <a:solidFill>
                  <a:srgbClr val="002060"/>
                </a:solidFill>
                <a:latin typeface="Gill Sans MT" panose="020B0502020104020203" pitchFamily="34" charset="0"/>
              </a:rPr>
              <a:t>oul</a:t>
            </a:r>
            <a:br>
              <a:rPr lang="en-GB" sz="3000" dirty="0">
                <a:solidFill>
                  <a:srgbClr val="002060"/>
                </a:solidFill>
                <a:latin typeface="Gill Sans MT" panose="020B0502020104020203" pitchFamily="34" charset="0"/>
              </a:rPr>
            </a:br>
            <a:r>
              <a:rPr lang="en-GB" sz="3000" dirty="0">
                <a:solidFill>
                  <a:srgbClr val="002060"/>
                </a:solidFill>
                <a:latin typeface="Gill Sans MT" panose="020B0502020104020203" pitchFamily="34" charset="0"/>
              </a:rPr>
              <a:t>8. </a:t>
            </a:r>
            <a:r>
              <a:rPr lang="en-GB" sz="3000" dirty="0" err="1">
                <a:solidFill>
                  <a:srgbClr val="002060"/>
                </a:solidFill>
                <a:latin typeface="Gill Sans MT" panose="020B0502020104020203" pitchFamily="34" charset="0"/>
              </a:rPr>
              <a:t>ear</a:t>
            </a:r>
            <a:r>
              <a:rPr lang="en-GB" sz="3000" b="1" dirty="0" err="1">
                <a:solidFill>
                  <a:srgbClr val="002060"/>
                </a:solidFill>
                <a:latin typeface="Gill Sans MT" panose="020B0502020104020203" pitchFamily="34" charset="0"/>
              </a:rPr>
              <a:t>a</a:t>
            </a:r>
            <a:endParaRPr lang="en-GB" sz="3000" b="1" dirty="0">
              <a:solidFill>
                <a:srgbClr val="002060"/>
              </a:solidFill>
              <a:latin typeface="Gill Sans MT" panose="020B0502020104020203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747DF72-1275-4835-B3CB-69B2BF3CD3A3}"/>
              </a:ext>
            </a:extLst>
          </p:cNvPr>
          <p:cNvSpPr txBox="1">
            <a:spLocks/>
          </p:cNvSpPr>
          <p:nvPr/>
        </p:nvSpPr>
        <p:spPr>
          <a:xfrm>
            <a:off x="278609" y="530580"/>
            <a:ext cx="5268695" cy="57968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j-ea"/>
                <a:cs typeface="+mj-cs"/>
              </a:rPr>
              <a:t>For this lesson, you will need:</a:t>
            </a:r>
            <a:endParaRPr lang="en-GB" sz="3000" dirty="0">
              <a:solidFill>
                <a:prstClr val="black"/>
              </a:solidFill>
              <a:latin typeface="Gill Sans MT" panose="020B05020201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3000" dirty="0">
              <a:solidFill>
                <a:prstClr val="black"/>
              </a:solidFill>
              <a:latin typeface="Gill Sans MT" panose="020B05020201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3000" dirty="0">
              <a:solidFill>
                <a:prstClr val="black"/>
              </a:solidFill>
              <a:latin typeface="Gill Sans MT" panose="020B05020201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j-ea"/>
                <a:cs typeface="+mj-cs"/>
              </a:rPr>
              <a:t>Remember: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j-ea"/>
              <a:cs typeface="+mj-cs"/>
            </a:endParaRPr>
          </a:p>
        </p:txBody>
      </p:sp>
      <p:pic>
        <p:nvPicPr>
          <p:cNvPr id="1026" name="Picture 2" descr="Brain Icon | Line art vector, Brain icon, Brain art">
            <a:extLst>
              <a:ext uri="{FF2B5EF4-FFF2-40B4-BE49-F238E27FC236}">
                <a16:creationId xmlns:a16="http://schemas.microsoft.com/office/drawing/2014/main" id="{766CAE8C-A53A-4B24-9C00-F752E69151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646" y="1266315"/>
            <a:ext cx="1466850" cy="146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ree icon &quot;Pencil icon&quot;">
            <a:extLst>
              <a:ext uri="{FF2B5EF4-FFF2-40B4-BE49-F238E27FC236}">
                <a16:creationId xmlns:a16="http://schemas.microsoft.com/office/drawing/2014/main" id="{C4611294-BD33-4226-BD38-4D066DF50C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9532" y="1266315"/>
            <a:ext cx="1466850" cy="146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xercise Book Icon Royalty Free Cliparts, Vectors, And Stock Illustration.  Image 108688832.">
            <a:extLst>
              <a:ext uri="{FF2B5EF4-FFF2-40B4-BE49-F238E27FC236}">
                <a16:creationId xmlns:a16="http://schemas.microsoft.com/office/drawing/2014/main" id="{4FBE832C-7BFD-4E6E-B372-C7D3DF1623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419" y="1266315"/>
            <a:ext cx="1466850" cy="146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191E7770-D68B-4B1B-A73B-B3470B4B9610}"/>
              </a:ext>
            </a:extLst>
          </p:cNvPr>
          <p:cNvGrpSpPr/>
          <p:nvPr/>
        </p:nvGrpSpPr>
        <p:grpSpPr>
          <a:xfrm>
            <a:off x="503270" y="3742877"/>
            <a:ext cx="1530226" cy="2044062"/>
            <a:chOff x="491443" y="4018418"/>
            <a:chExt cx="1670896" cy="2416154"/>
          </a:xfrm>
        </p:grpSpPr>
        <p:pic>
          <p:nvPicPr>
            <p:cNvPr id="1032" name="Picture 8" descr="Mic Off Icons - Download Free Vector Icons | Noun Project">
              <a:extLst>
                <a:ext uri="{FF2B5EF4-FFF2-40B4-BE49-F238E27FC236}">
                  <a16:creationId xmlns:a16="http://schemas.microsoft.com/office/drawing/2014/main" id="{BEF8B814-D2CE-4EF5-AD39-A4AF668235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1443" y="4018418"/>
              <a:ext cx="1670896" cy="16708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B2CF5AB-6F82-4B47-974E-7B548DC7EF56}"/>
                </a:ext>
              </a:extLst>
            </p:cNvPr>
            <p:cNvSpPr txBox="1"/>
            <p:nvPr/>
          </p:nvSpPr>
          <p:spPr>
            <a:xfrm>
              <a:off x="683260" y="5788241"/>
              <a:ext cx="12872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ill Sans MT" panose="020B0502020104020203" pitchFamily="34" charset="0"/>
                  <a:ea typeface="+mn-ea"/>
                  <a:cs typeface="+mn-cs"/>
                </a:rPr>
                <a:t>Microphone off unless instructed to turn it on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AA3309D-3776-4191-B058-FCDE51148D90}"/>
              </a:ext>
            </a:extLst>
          </p:cNvPr>
          <p:cNvGrpSpPr/>
          <p:nvPr/>
        </p:nvGrpSpPr>
        <p:grpSpPr>
          <a:xfrm>
            <a:off x="2179532" y="3770650"/>
            <a:ext cx="1466850" cy="2115216"/>
            <a:chOff x="2462607" y="4018418"/>
            <a:chExt cx="1670896" cy="2600819"/>
          </a:xfrm>
        </p:grpSpPr>
        <p:pic>
          <p:nvPicPr>
            <p:cNvPr id="1034" name="Picture 10" descr="Chat, comment, message, speak, speech, talk icon - Free download">
              <a:extLst>
                <a:ext uri="{FF2B5EF4-FFF2-40B4-BE49-F238E27FC236}">
                  <a16:creationId xmlns:a16="http://schemas.microsoft.com/office/drawing/2014/main" id="{786D87D5-1F70-46CA-BADF-C98B8E133C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2607" y="4018418"/>
              <a:ext cx="1670896" cy="16708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272472D-5870-45A2-B733-83A68DADB781}"/>
                </a:ext>
              </a:extLst>
            </p:cNvPr>
            <p:cNvSpPr txBox="1"/>
            <p:nvPr/>
          </p:nvSpPr>
          <p:spPr>
            <a:xfrm>
              <a:off x="2654424" y="5788240"/>
              <a:ext cx="128726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ill Sans MT" panose="020B0502020104020203" pitchFamily="34" charset="0"/>
                  <a:ea typeface="+mn-ea"/>
                  <a:cs typeface="+mn-cs"/>
                </a:rPr>
                <a:t>Use the chat function properly – no text speak/slang.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010016D-A156-46BE-91A9-5E265EEB152D}"/>
              </a:ext>
            </a:extLst>
          </p:cNvPr>
          <p:cNvGrpSpPr/>
          <p:nvPr/>
        </p:nvGrpSpPr>
        <p:grpSpPr>
          <a:xfrm>
            <a:off x="3818210" y="3770650"/>
            <a:ext cx="1530226" cy="2115216"/>
            <a:chOff x="4295106" y="4018418"/>
            <a:chExt cx="1634092" cy="2573888"/>
          </a:xfrm>
        </p:grpSpPr>
        <p:pic>
          <p:nvPicPr>
            <p:cNvPr id="1036" name="Picture 12" descr="Raise Hand Icon Stock Illustrations – 1,907 Raise Hand Icon Stock  Illustrations, Vectors &amp; Clipart - Dreamstime">
              <a:extLst>
                <a:ext uri="{FF2B5EF4-FFF2-40B4-BE49-F238E27FC236}">
                  <a16:creationId xmlns:a16="http://schemas.microsoft.com/office/drawing/2014/main" id="{4763988E-305B-4ABE-A157-25E0B87340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5106" y="4018418"/>
              <a:ext cx="1634092" cy="16708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A3D1EA4-3595-422A-BA3A-18AB1867D2F4}"/>
                </a:ext>
              </a:extLst>
            </p:cNvPr>
            <p:cNvSpPr txBox="1"/>
            <p:nvPr/>
          </p:nvSpPr>
          <p:spPr>
            <a:xfrm>
              <a:off x="4376243" y="5761309"/>
              <a:ext cx="147181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ill Sans MT" panose="020B0502020104020203" pitchFamily="34" charset="0"/>
                  <a:ea typeface="+mn-ea"/>
                  <a:cs typeface="+mn-cs"/>
                </a:rPr>
                <a:t>Use the ‘Raise Hand’ icon on Teams if you have/want to answer a question.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80140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5EB5ED3-3366-42AF-8DBE-B530C5C340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689" y="712433"/>
            <a:ext cx="4074851" cy="54331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943217-7D62-4963-83F6-E720106C2109}"/>
              </a:ext>
            </a:extLst>
          </p:cNvPr>
          <p:cNvSpPr txBox="1"/>
          <p:nvPr/>
        </p:nvSpPr>
        <p:spPr>
          <a:xfrm>
            <a:off x="6370476" y="1536174"/>
            <a:ext cx="491618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Gill Sans MT" panose="020B0502020104020203" pitchFamily="34" charset="0"/>
              </a:rPr>
              <a:t>Are you ready to find the imposters? </a:t>
            </a:r>
          </a:p>
        </p:txBody>
      </p:sp>
    </p:spTree>
    <p:extLst>
      <p:ext uri="{BB962C8B-B14F-4D97-AF65-F5344CB8AC3E}">
        <p14:creationId xmlns:p14="http://schemas.microsoft.com/office/powerpoint/2010/main" val="449325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C2A673-E9F9-4EC3-956F-71DB22B4D7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67" t="65631" r="66681" b="1877"/>
          <a:stretch/>
        </p:blipFill>
        <p:spPr>
          <a:xfrm>
            <a:off x="319410" y="4421079"/>
            <a:ext cx="1669188" cy="22282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A0F80D-32B0-4ADB-96DC-046820BD98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488" t="65631" r="32165"/>
          <a:stretch/>
        </p:blipFill>
        <p:spPr>
          <a:xfrm>
            <a:off x="10105932" y="372863"/>
            <a:ext cx="1766657" cy="23570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023159D-83C9-497A-A670-A090C5A2AB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625" t="34822" r="31992" b="34110"/>
          <a:stretch/>
        </p:blipFill>
        <p:spPr>
          <a:xfrm>
            <a:off x="426127" y="319595"/>
            <a:ext cx="1819923" cy="21306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7DF294-EE06-4ECA-8743-F1DF91A258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490" t="2848" b="64272"/>
          <a:stretch/>
        </p:blipFill>
        <p:spPr>
          <a:xfrm>
            <a:off x="10022889" y="4261281"/>
            <a:ext cx="1672146" cy="2254929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9533BA23-EB87-4C96-AF24-817CC5148D54}"/>
              </a:ext>
            </a:extLst>
          </p:cNvPr>
          <p:cNvGrpSpPr/>
          <p:nvPr/>
        </p:nvGrpSpPr>
        <p:grpSpPr>
          <a:xfrm>
            <a:off x="465984" y="372863"/>
            <a:ext cx="11260031" cy="6178857"/>
            <a:chOff x="505842" y="275209"/>
            <a:chExt cx="11260031" cy="6178857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7E0F210-69D0-4C02-92E8-B541EAAC428A}"/>
                </a:ext>
              </a:extLst>
            </p:cNvPr>
            <p:cNvGrpSpPr/>
            <p:nvPr/>
          </p:nvGrpSpPr>
          <p:grpSpPr>
            <a:xfrm>
              <a:off x="505842" y="275209"/>
              <a:ext cx="11260031" cy="6178857"/>
              <a:chOff x="505842" y="275209"/>
              <a:chExt cx="11260031" cy="6178857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E5748DA3-5A38-4330-A689-C082DA681D0A}"/>
                  </a:ext>
                </a:extLst>
              </p:cNvPr>
              <p:cNvCxnSpPr/>
              <p:nvPr/>
            </p:nvCxnSpPr>
            <p:spPr>
              <a:xfrm>
                <a:off x="6113755" y="275209"/>
                <a:ext cx="0" cy="6178857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D40C4B29-91F1-433D-A5F4-26A2974708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842" y="3284738"/>
                <a:ext cx="11260031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38133F2-6EC8-4277-8EAE-39A0ACECFB5A}"/>
                </a:ext>
              </a:extLst>
            </p:cNvPr>
            <p:cNvSpPr txBox="1"/>
            <p:nvPr/>
          </p:nvSpPr>
          <p:spPr>
            <a:xfrm>
              <a:off x="4643021" y="2556772"/>
              <a:ext cx="3124940" cy="1323439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000" dirty="0">
                  <a:latin typeface="Gill Sans MT" panose="020B0502020104020203" pitchFamily="34" charset="0"/>
                </a:rPr>
                <a:t>Who is the imposter?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9A848BB3-228A-46F9-9658-AF5C27EAADD5}"/>
              </a:ext>
            </a:extLst>
          </p:cNvPr>
          <p:cNvSpPr txBox="1"/>
          <p:nvPr/>
        </p:nvSpPr>
        <p:spPr>
          <a:xfrm>
            <a:off x="2246050" y="1192256"/>
            <a:ext cx="262892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dirty="0">
                <a:latin typeface="Gill Sans MT" panose="020B0502020104020203" pitchFamily="34" charset="0"/>
              </a:rPr>
              <a:t>A quarter of 60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194D7FF-EE91-468D-AF30-2B3A29FA6924}"/>
              </a:ext>
            </a:extLst>
          </p:cNvPr>
          <p:cNvSpPr txBox="1"/>
          <p:nvPr/>
        </p:nvSpPr>
        <p:spPr>
          <a:xfrm>
            <a:off x="7368466" y="1177149"/>
            <a:ext cx="171713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dirty="0">
                <a:latin typeface="Gill Sans MT" panose="020B0502020104020203" pitchFamily="34" charset="0"/>
              </a:rPr>
              <a:t>Half of 30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9EFD1E6-8CB1-4A9C-A6FD-A7860FAF3AA3}"/>
              </a:ext>
            </a:extLst>
          </p:cNvPr>
          <p:cNvSpPr txBox="1"/>
          <p:nvPr/>
        </p:nvSpPr>
        <p:spPr>
          <a:xfrm>
            <a:off x="2246050" y="5075112"/>
            <a:ext cx="220342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dirty="0">
                <a:latin typeface="Gill Sans MT" panose="020B0502020104020203" pitchFamily="34" charset="0"/>
              </a:rPr>
              <a:t>A third of 75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72645A7-7321-437F-8BCE-3E41319187D9}"/>
              </a:ext>
            </a:extLst>
          </p:cNvPr>
          <p:cNvSpPr txBox="1"/>
          <p:nvPr/>
        </p:nvSpPr>
        <p:spPr>
          <a:xfrm>
            <a:off x="6849750" y="5036286"/>
            <a:ext cx="291137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dirty="0">
                <a:latin typeface="Gill Sans MT" panose="020B0502020104020203" pitchFamily="34" charset="0"/>
              </a:rPr>
              <a:t>One tenth of 150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A569111-DCC2-435F-BCD3-6B6958980BE7}"/>
              </a:ext>
            </a:extLst>
          </p:cNvPr>
          <p:cNvSpPr txBox="1"/>
          <p:nvPr/>
        </p:nvSpPr>
        <p:spPr>
          <a:xfrm>
            <a:off x="2246050" y="5075112"/>
            <a:ext cx="220342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dirty="0">
                <a:solidFill>
                  <a:srgbClr val="FF0000"/>
                </a:solidFill>
                <a:latin typeface="Gill Sans MT" panose="020B0502020104020203" pitchFamily="34" charset="0"/>
              </a:rPr>
              <a:t>A third of 75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4536929-9F90-41DD-8384-313B995B47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6585" y="5892423"/>
            <a:ext cx="818829" cy="734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823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8C3D8A-1C3C-4523-9C53-A51AF9FF66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30" r="67548" b="66343"/>
          <a:stretch/>
        </p:blipFill>
        <p:spPr>
          <a:xfrm>
            <a:off x="319411" y="372863"/>
            <a:ext cx="1669187" cy="21483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188887F-C66F-4179-ADCD-B2D7DD08E4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548" t="34822" b="32686"/>
          <a:stretch/>
        </p:blipFill>
        <p:spPr>
          <a:xfrm>
            <a:off x="10194523" y="4500978"/>
            <a:ext cx="1669188" cy="22282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3055526-A04A-48FB-A403-1B037A5C87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67" t="65631" r="66681" b="1877"/>
          <a:stretch/>
        </p:blipFill>
        <p:spPr>
          <a:xfrm>
            <a:off x="319410" y="4421079"/>
            <a:ext cx="1669188" cy="22282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9A8E55-31B9-4FD6-A60E-03C37500BC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488" t="65631" r="32165"/>
          <a:stretch/>
        </p:blipFill>
        <p:spPr>
          <a:xfrm>
            <a:off x="10105932" y="372863"/>
            <a:ext cx="1766657" cy="2357022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A30F1B0A-6D13-403C-9E96-7BE7CAD5CBBD}"/>
              </a:ext>
            </a:extLst>
          </p:cNvPr>
          <p:cNvGrpSpPr/>
          <p:nvPr/>
        </p:nvGrpSpPr>
        <p:grpSpPr>
          <a:xfrm>
            <a:off x="465984" y="372863"/>
            <a:ext cx="11260031" cy="6178857"/>
            <a:chOff x="505842" y="275209"/>
            <a:chExt cx="11260031" cy="617885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2D52679A-2221-48FE-B76C-C080C9B5FCD9}"/>
                </a:ext>
              </a:extLst>
            </p:cNvPr>
            <p:cNvGrpSpPr/>
            <p:nvPr/>
          </p:nvGrpSpPr>
          <p:grpSpPr>
            <a:xfrm>
              <a:off x="505842" y="275209"/>
              <a:ext cx="11260031" cy="6178857"/>
              <a:chOff x="505842" y="275209"/>
              <a:chExt cx="11260031" cy="6178857"/>
            </a:xfrm>
          </p:grpSpPr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4A8508F9-D042-4B79-91CC-7BD8B558B19C}"/>
                  </a:ext>
                </a:extLst>
              </p:cNvPr>
              <p:cNvCxnSpPr/>
              <p:nvPr/>
            </p:nvCxnSpPr>
            <p:spPr>
              <a:xfrm>
                <a:off x="6113755" y="275209"/>
                <a:ext cx="0" cy="6178857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5D725951-FD32-4A62-89B8-170D442BCD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842" y="3284738"/>
                <a:ext cx="11260031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966D7D6-51BF-4097-A1A1-922424695B92}"/>
                </a:ext>
              </a:extLst>
            </p:cNvPr>
            <p:cNvSpPr txBox="1"/>
            <p:nvPr/>
          </p:nvSpPr>
          <p:spPr>
            <a:xfrm>
              <a:off x="4643021" y="2556772"/>
              <a:ext cx="3124940" cy="1323439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000" dirty="0">
                  <a:latin typeface="Gill Sans MT" panose="020B0502020104020203" pitchFamily="34" charset="0"/>
                </a:rPr>
                <a:t>Who is the imposter?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845AB04F-0784-48BB-9D5A-34420D0741DF}"/>
              </a:ext>
            </a:extLst>
          </p:cNvPr>
          <p:cNvSpPr txBox="1"/>
          <p:nvPr/>
        </p:nvSpPr>
        <p:spPr>
          <a:xfrm>
            <a:off x="2246050" y="1192256"/>
            <a:ext cx="275043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dirty="0">
                <a:latin typeface="Gill Sans MT" panose="020B0502020104020203" pitchFamily="34" charset="0"/>
              </a:rPr>
              <a:t>Two thirds of 30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A2B93AB-8DF1-4091-8B42-3B6F8827C20F}"/>
              </a:ext>
            </a:extLst>
          </p:cNvPr>
          <p:cNvSpPr txBox="1"/>
          <p:nvPr/>
        </p:nvSpPr>
        <p:spPr>
          <a:xfrm>
            <a:off x="2246050" y="4981229"/>
            <a:ext cx="267631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dirty="0">
                <a:latin typeface="Gill Sans MT" panose="020B0502020104020203" pitchFamily="34" charset="0"/>
              </a:rPr>
              <a:t>Four fifths of 25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C41F87E-BB02-402C-8362-A57675392FD2}"/>
              </a:ext>
            </a:extLst>
          </p:cNvPr>
          <p:cNvSpPr txBox="1"/>
          <p:nvPr/>
        </p:nvSpPr>
        <p:spPr>
          <a:xfrm>
            <a:off x="6487952" y="4979772"/>
            <a:ext cx="345799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dirty="0">
                <a:latin typeface="Gill Sans MT" panose="020B0502020104020203" pitchFamily="34" charset="0"/>
              </a:rPr>
              <a:t>Three quarters of 40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039BBBE-DEE5-45BD-8CE8-2E58BCACB5FC}"/>
              </a:ext>
            </a:extLst>
          </p:cNvPr>
          <p:cNvSpPr txBox="1"/>
          <p:nvPr/>
        </p:nvSpPr>
        <p:spPr>
          <a:xfrm>
            <a:off x="6977848" y="1170062"/>
            <a:ext cx="224612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dirty="0">
                <a:latin typeface="Gill Sans MT" panose="020B0502020104020203" pitchFamily="34" charset="0"/>
              </a:rPr>
              <a:t>A fifth of 100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FE338E3-F471-4ACB-971A-184748B681AA}"/>
              </a:ext>
            </a:extLst>
          </p:cNvPr>
          <p:cNvSpPr txBox="1"/>
          <p:nvPr/>
        </p:nvSpPr>
        <p:spPr>
          <a:xfrm>
            <a:off x="6487952" y="4979772"/>
            <a:ext cx="345799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dirty="0">
                <a:solidFill>
                  <a:srgbClr val="FF0000"/>
                </a:solidFill>
                <a:latin typeface="Gill Sans MT" panose="020B0502020104020203" pitchFamily="34" charset="0"/>
              </a:rPr>
              <a:t>Three quarters of 40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9BB59D3-3424-40B1-BDBE-3F3DF6BC4E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6585" y="5892423"/>
            <a:ext cx="818829" cy="734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941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CCB1BCD-6031-42E2-B974-93D194C004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625" t="34822" r="31992" b="34110"/>
          <a:stretch/>
        </p:blipFill>
        <p:spPr>
          <a:xfrm>
            <a:off x="426127" y="319595"/>
            <a:ext cx="1819923" cy="21306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1AA44B7-7F96-42F5-B3DE-207318E22D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490" t="2848" b="64272"/>
          <a:stretch/>
        </p:blipFill>
        <p:spPr>
          <a:xfrm>
            <a:off x="10022889" y="4261281"/>
            <a:ext cx="1672146" cy="22549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F3EAE79-B0F1-4C9C-A75A-12482667E2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175" r="66167" b="34757"/>
          <a:stretch/>
        </p:blipFill>
        <p:spPr>
          <a:xfrm>
            <a:off x="505842" y="4323424"/>
            <a:ext cx="1740208" cy="21306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94F75A-49B9-46C7-BB82-E6C0A62EBC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490" t="67120"/>
          <a:stretch/>
        </p:blipFill>
        <p:spPr>
          <a:xfrm>
            <a:off x="10093727" y="341790"/>
            <a:ext cx="1672146" cy="225493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E09C6DA2-146B-42F0-A832-071AF1797C7D}"/>
              </a:ext>
            </a:extLst>
          </p:cNvPr>
          <p:cNvGrpSpPr/>
          <p:nvPr/>
        </p:nvGrpSpPr>
        <p:grpSpPr>
          <a:xfrm>
            <a:off x="465984" y="372863"/>
            <a:ext cx="11260031" cy="6178857"/>
            <a:chOff x="505842" y="275209"/>
            <a:chExt cx="11260031" cy="617885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50257548-6C1D-44FA-811E-419D6234D9A4}"/>
                </a:ext>
              </a:extLst>
            </p:cNvPr>
            <p:cNvGrpSpPr/>
            <p:nvPr/>
          </p:nvGrpSpPr>
          <p:grpSpPr>
            <a:xfrm>
              <a:off x="505842" y="275209"/>
              <a:ext cx="11260031" cy="6178857"/>
              <a:chOff x="505842" y="275209"/>
              <a:chExt cx="11260031" cy="6178857"/>
            </a:xfrm>
          </p:grpSpPr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BCB16529-4C00-4982-84BA-F107A03FAF30}"/>
                  </a:ext>
                </a:extLst>
              </p:cNvPr>
              <p:cNvCxnSpPr/>
              <p:nvPr/>
            </p:nvCxnSpPr>
            <p:spPr>
              <a:xfrm>
                <a:off x="6113755" y="275209"/>
                <a:ext cx="0" cy="6178857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9277F128-BB74-4746-B3FD-277E4DC7E1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842" y="3284738"/>
                <a:ext cx="11260031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0AB163F-E7AB-41A4-8201-9150C18B0B73}"/>
                </a:ext>
              </a:extLst>
            </p:cNvPr>
            <p:cNvSpPr txBox="1"/>
            <p:nvPr/>
          </p:nvSpPr>
          <p:spPr>
            <a:xfrm>
              <a:off x="4643021" y="2556772"/>
              <a:ext cx="3124940" cy="1323439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000" dirty="0">
                  <a:latin typeface="Gill Sans MT" panose="020B0502020104020203" pitchFamily="34" charset="0"/>
                </a:rPr>
                <a:t>Who is the imposter?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048C8911-75B8-493E-9CAF-F1A1782ECFBC}"/>
              </a:ext>
            </a:extLst>
          </p:cNvPr>
          <p:cNvSpPr txBox="1"/>
          <p:nvPr/>
        </p:nvSpPr>
        <p:spPr>
          <a:xfrm>
            <a:off x="2430974" y="1107917"/>
            <a:ext cx="188545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dirty="0">
                <a:latin typeface="Gill Sans MT" panose="020B0502020104020203" pitchFamily="34" charset="0"/>
              </a:rPr>
              <a:t>950 + 137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E171D2C-E815-4E2C-86EC-AAC69173CDD9}"/>
              </a:ext>
            </a:extLst>
          </p:cNvPr>
          <p:cNvSpPr txBox="1"/>
          <p:nvPr/>
        </p:nvSpPr>
        <p:spPr>
          <a:xfrm>
            <a:off x="2430974" y="5196085"/>
            <a:ext cx="177805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dirty="0">
                <a:latin typeface="Gill Sans MT" panose="020B0502020104020203" pitchFamily="34" charset="0"/>
              </a:rPr>
              <a:t>640 + 407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9DFD075-2D5B-4D6B-9500-B11DEDEC2995}"/>
              </a:ext>
            </a:extLst>
          </p:cNvPr>
          <p:cNvSpPr txBox="1"/>
          <p:nvPr/>
        </p:nvSpPr>
        <p:spPr>
          <a:xfrm>
            <a:off x="2430973" y="5196085"/>
            <a:ext cx="177805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dirty="0">
                <a:solidFill>
                  <a:srgbClr val="FF0000"/>
                </a:solidFill>
                <a:latin typeface="Gill Sans MT" panose="020B0502020104020203" pitchFamily="34" charset="0"/>
              </a:rPr>
              <a:t>640 + 407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78478A1-49E4-46C7-91ED-2C18D7C1921B}"/>
              </a:ext>
            </a:extLst>
          </p:cNvPr>
          <p:cNvSpPr txBox="1"/>
          <p:nvPr/>
        </p:nvSpPr>
        <p:spPr>
          <a:xfrm>
            <a:off x="6942342" y="1107917"/>
            <a:ext cx="177805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dirty="0">
                <a:latin typeface="Gill Sans MT" panose="020B0502020104020203" pitchFamily="34" charset="0"/>
              </a:rPr>
              <a:t>512 + 575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F67D8D5-33B2-4C7D-98BC-70311E912760}"/>
              </a:ext>
            </a:extLst>
          </p:cNvPr>
          <p:cNvSpPr txBox="1"/>
          <p:nvPr/>
        </p:nvSpPr>
        <p:spPr>
          <a:xfrm>
            <a:off x="7226957" y="5111746"/>
            <a:ext cx="18630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dirty="0">
                <a:latin typeface="Gill Sans MT" panose="020B0502020104020203" pitchFamily="34" charset="0"/>
              </a:rPr>
              <a:t>1,000 + 87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5440D84-27EB-446F-885B-BD4F257418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6585" y="5892423"/>
            <a:ext cx="818829" cy="734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842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60FC541-D3F5-4495-9F4F-185A6DF543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30" r="67548" b="66343"/>
          <a:stretch/>
        </p:blipFill>
        <p:spPr>
          <a:xfrm>
            <a:off x="319411" y="372863"/>
            <a:ext cx="1669187" cy="21483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DC9994D-2FB9-4AE2-BB2A-0BE39C3029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548" t="34822" b="32686"/>
          <a:stretch/>
        </p:blipFill>
        <p:spPr>
          <a:xfrm>
            <a:off x="10194523" y="4500978"/>
            <a:ext cx="1669188" cy="22282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8DE1E61-8140-44E5-840E-5DE4C016F8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175" r="66167" b="34757"/>
          <a:stretch/>
        </p:blipFill>
        <p:spPr>
          <a:xfrm>
            <a:off x="505842" y="4323424"/>
            <a:ext cx="1740208" cy="21306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BC2B7B-B05A-4B3A-80E4-51217EA6E9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490" t="67120"/>
          <a:stretch/>
        </p:blipFill>
        <p:spPr>
          <a:xfrm>
            <a:off x="10093727" y="341790"/>
            <a:ext cx="1672146" cy="225493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2C8CA2F4-5D2E-4EA1-B68E-260E7632A31F}"/>
              </a:ext>
            </a:extLst>
          </p:cNvPr>
          <p:cNvGrpSpPr/>
          <p:nvPr/>
        </p:nvGrpSpPr>
        <p:grpSpPr>
          <a:xfrm>
            <a:off x="465984" y="372863"/>
            <a:ext cx="11260031" cy="6178857"/>
            <a:chOff x="505842" y="275209"/>
            <a:chExt cx="11260031" cy="6178857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65ECEC6C-1762-4288-A660-8E8368B54072}"/>
                </a:ext>
              </a:extLst>
            </p:cNvPr>
            <p:cNvGrpSpPr/>
            <p:nvPr/>
          </p:nvGrpSpPr>
          <p:grpSpPr>
            <a:xfrm>
              <a:off x="505842" y="275209"/>
              <a:ext cx="11260031" cy="6178857"/>
              <a:chOff x="505842" y="275209"/>
              <a:chExt cx="11260031" cy="6178857"/>
            </a:xfrm>
          </p:grpSpPr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E9B1FA74-9301-41E4-81ED-FEF83E65A400}"/>
                  </a:ext>
                </a:extLst>
              </p:cNvPr>
              <p:cNvCxnSpPr/>
              <p:nvPr/>
            </p:nvCxnSpPr>
            <p:spPr>
              <a:xfrm>
                <a:off x="6113755" y="275209"/>
                <a:ext cx="0" cy="6178857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23F54B49-2894-44B9-9F93-1B7DA3B867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842" y="3284738"/>
                <a:ext cx="11260031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2AF150F-2E4F-417D-B954-58EF1C16787B}"/>
                </a:ext>
              </a:extLst>
            </p:cNvPr>
            <p:cNvSpPr txBox="1"/>
            <p:nvPr/>
          </p:nvSpPr>
          <p:spPr>
            <a:xfrm>
              <a:off x="4643021" y="2556772"/>
              <a:ext cx="3124940" cy="1323439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000" dirty="0">
                  <a:latin typeface="Gill Sans MT" panose="020B0502020104020203" pitchFamily="34" charset="0"/>
                </a:rPr>
                <a:t>Who is the imposter?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2A36AF00-8E55-4A46-A321-EF99BC82061D}"/>
              </a:ext>
            </a:extLst>
          </p:cNvPr>
          <p:cNvSpPr txBox="1"/>
          <p:nvPr/>
        </p:nvSpPr>
        <p:spPr>
          <a:xfrm>
            <a:off x="2246050" y="1192256"/>
            <a:ext cx="285514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dirty="0">
                <a:latin typeface="Gill Sans MT" panose="020B0502020104020203" pitchFamily="34" charset="0"/>
              </a:rPr>
              <a:t>34, 826 + 28, 295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ECEC61B-0DB5-422B-8A9A-54B106F5813E}"/>
              </a:ext>
            </a:extLst>
          </p:cNvPr>
          <p:cNvSpPr txBox="1"/>
          <p:nvPr/>
        </p:nvSpPr>
        <p:spPr>
          <a:xfrm>
            <a:off x="6656242" y="1192256"/>
            <a:ext cx="278627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dirty="0">
                <a:latin typeface="Gill Sans MT" panose="020B0502020104020203" pitchFamily="34" charset="0"/>
              </a:rPr>
              <a:t>19,840 + 43, 282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86C5D5-37B8-4004-819F-8C13481D6238}"/>
              </a:ext>
            </a:extLst>
          </p:cNvPr>
          <p:cNvSpPr txBox="1"/>
          <p:nvPr/>
        </p:nvSpPr>
        <p:spPr>
          <a:xfrm>
            <a:off x="6656242" y="1192256"/>
            <a:ext cx="278627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dirty="0">
                <a:solidFill>
                  <a:srgbClr val="FF0000"/>
                </a:solidFill>
                <a:latin typeface="Gill Sans MT" panose="020B0502020104020203" pitchFamily="34" charset="0"/>
              </a:rPr>
              <a:t>19,840 + 43, 282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197DEA7-FC55-485A-A83F-81047E9979FD}"/>
              </a:ext>
            </a:extLst>
          </p:cNvPr>
          <p:cNvSpPr txBox="1"/>
          <p:nvPr/>
        </p:nvSpPr>
        <p:spPr>
          <a:xfrm>
            <a:off x="2483389" y="4987793"/>
            <a:ext cx="278627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dirty="0">
                <a:latin typeface="Gill Sans MT" panose="020B0502020104020203" pitchFamily="34" charset="0"/>
              </a:rPr>
              <a:t>24, 893 + 38,228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F026380-37A9-4294-88BE-BA69531DD9DD}"/>
              </a:ext>
            </a:extLst>
          </p:cNvPr>
          <p:cNvSpPr txBox="1"/>
          <p:nvPr/>
        </p:nvSpPr>
        <p:spPr>
          <a:xfrm>
            <a:off x="7046604" y="5018531"/>
            <a:ext cx="27174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dirty="0">
                <a:latin typeface="Gill Sans MT" panose="020B0502020104020203" pitchFamily="34" charset="0"/>
              </a:rPr>
              <a:t>11,983 + 51,138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7A35CE4-12E5-410F-91F2-2DD636650B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6585" y="5892423"/>
            <a:ext cx="818829" cy="734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250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60FC541-D3F5-4495-9F4F-185A6DF543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30" r="67548" b="66343"/>
          <a:stretch/>
        </p:blipFill>
        <p:spPr>
          <a:xfrm>
            <a:off x="319411" y="372863"/>
            <a:ext cx="1669187" cy="21483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DC9994D-2FB9-4AE2-BB2A-0BE39C3029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548" t="34822" b="32686"/>
          <a:stretch/>
        </p:blipFill>
        <p:spPr>
          <a:xfrm>
            <a:off x="10194523" y="4500978"/>
            <a:ext cx="1669188" cy="22282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8DE1E61-8140-44E5-840E-5DE4C016F8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175" r="66167" b="34757"/>
          <a:stretch/>
        </p:blipFill>
        <p:spPr>
          <a:xfrm>
            <a:off x="505842" y="4323424"/>
            <a:ext cx="1740208" cy="21306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BC2B7B-B05A-4B3A-80E4-51217EA6E9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490" t="67120"/>
          <a:stretch/>
        </p:blipFill>
        <p:spPr>
          <a:xfrm>
            <a:off x="10093727" y="341790"/>
            <a:ext cx="1672146" cy="225493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2C8CA2F4-5D2E-4EA1-B68E-260E7632A31F}"/>
              </a:ext>
            </a:extLst>
          </p:cNvPr>
          <p:cNvGrpSpPr/>
          <p:nvPr/>
        </p:nvGrpSpPr>
        <p:grpSpPr>
          <a:xfrm>
            <a:off x="465984" y="372863"/>
            <a:ext cx="11260031" cy="6178857"/>
            <a:chOff x="505842" y="275209"/>
            <a:chExt cx="11260031" cy="6178857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65ECEC6C-1762-4288-A660-8E8368B54072}"/>
                </a:ext>
              </a:extLst>
            </p:cNvPr>
            <p:cNvGrpSpPr/>
            <p:nvPr/>
          </p:nvGrpSpPr>
          <p:grpSpPr>
            <a:xfrm>
              <a:off x="505842" y="275209"/>
              <a:ext cx="11260031" cy="6178857"/>
              <a:chOff x="505842" y="275209"/>
              <a:chExt cx="11260031" cy="6178857"/>
            </a:xfrm>
          </p:grpSpPr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E9B1FA74-9301-41E4-81ED-FEF83E65A400}"/>
                  </a:ext>
                </a:extLst>
              </p:cNvPr>
              <p:cNvCxnSpPr/>
              <p:nvPr/>
            </p:nvCxnSpPr>
            <p:spPr>
              <a:xfrm>
                <a:off x="6113755" y="275209"/>
                <a:ext cx="0" cy="6178857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23F54B49-2894-44B9-9F93-1B7DA3B867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842" y="3284738"/>
                <a:ext cx="11260031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2AF150F-2E4F-417D-B954-58EF1C16787B}"/>
                </a:ext>
              </a:extLst>
            </p:cNvPr>
            <p:cNvSpPr txBox="1"/>
            <p:nvPr/>
          </p:nvSpPr>
          <p:spPr>
            <a:xfrm>
              <a:off x="4643021" y="2556772"/>
              <a:ext cx="3124940" cy="1323439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000" dirty="0">
                  <a:latin typeface="Gill Sans MT" panose="020B0502020104020203" pitchFamily="34" charset="0"/>
                </a:rPr>
                <a:t>Who is the imposter?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2A36AF00-8E55-4A46-A321-EF99BC82061D}"/>
              </a:ext>
            </a:extLst>
          </p:cNvPr>
          <p:cNvSpPr txBox="1"/>
          <p:nvPr/>
        </p:nvSpPr>
        <p:spPr>
          <a:xfrm>
            <a:off x="2246050" y="1192256"/>
            <a:ext cx="139333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dirty="0">
                <a:latin typeface="Gill Sans MT" panose="020B0502020104020203" pitchFamily="34" charset="0"/>
              </a:rPr>
              <a:t>355 ÷ 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ECEC61B-0DB5-422B-8A9A-54B106F5813E}"/>
              </a:ext>
            </a:extLst>
          </p:cNvPr>
          <p:cNvSpPr txBox="1"/>
          <p:nvPr/>
        </p:nvSpPr>
        <p:spPr>
          <a:xfrm>
            <a:off x="7387147" y="1175963"/>
            <a:ext cx="139333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dirty="0">
                <a:latin typeface="Gill Sans MT" panose="020B0502020104020203" pitchFamily="34" charset="0"/>
              </a:rPr>
              <a:t>568 ÷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197DEA7-FC55-485A-A83F-81047E9979FD}"/>
              </a:ext>
            </a:extLst>
          </p:cNvPr>
          <p:cNvSpPr txBox="1"/>
          <p:nvPr/>
        </p:nvSpPr>
        <p:spPr>
          <a:xfrm>
            <a:off x="2483389" y="4987793"/>
            <a:ext cx="150073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dirty="0">
                <a:latin typeface="Gill Sans MT" panose="020B0502020104020203" pitchFamily="34" charset="0"/>
              </a:rPr>
              <a:t>639 ÷ 9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F026380-37A9-4294-88BE-BA69531DD9DD}"/>
              </a:ext>
            </a:extLst>
          </p:cNvPr>
          <p:cNvSpPr txBox="1"/>
          <p:nvPr/>
        </p:nvSpPr>
        <p:spPr>
          <a:xfrm>
            <a:off x="7046604" y="5018531"/>
            <a:ext cx="139333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dirty="0">
                <a:latin typeface="Gill Sans MT" panose="020B0502020104020203" pitchFamily="34" charset="0"/>
              </a:rPr>
              <a:t>213 ÷ 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943BF15-3DDD-4CB3-9244-59632793045A}"/>
              </a:ext>
            </a:extLst>
          </p:cNvPr>
          <p:cNvSpPr txBox="1"/>
          <p:nvPr/>
        </p:nvSpPr>
        <p:spPr>
          <a:xfrm>
            <a:off x="7387147" y="1177800"/>
            <a:ext cx="139333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dirty="0">
                <a:solidFill>
                  <a:srgbClr val="FF0000"/>
                </a:solidFill>
                <a:latin typeface="Gill Sans MT" panose="020B0502020104020203" pitchFamily="34" charset="0"/>
              </a:rPr>
              <a:t>568 ÷ 7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24C074F2-CCCD-411D-BEAA-E6BE987251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6585" y="5892423"/>
            <a:ext cx="818829" cy="734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731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D9F60-668F-47E3-A11C-6439B5315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dirty="0">
                <a:latin typeface="Gill Sans MT" panose="020B0502020104020203" pitchFamily="34" charset="0"/>
              </a:rPr>
              <a:t>To finish…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B62C4D0-6561-405F-99F4-D5B3E05545AE}"/>
              </a:ext>
            </a:extLst>
          </p:cNvPr>
          <p:cNvSpPr txBox="1">
            <a:spLocks/>
          </p:cNvSpPr>
          <p:nvPr/>
        </p:nvSpPr>
        <p:spPr>
          <a:xfrm>
            <a:off x="3630385" y="1254805"/>
            <a:ext cx="4931229" cy="43483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j-ea"/>
                <a:cs typeface="+mj-cs"/>
              </a:rPr>
              <a:t>any questions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j-ea"/>
                <a:cs typeface="+mj-cs"/>
              </a:rPr>
              <a:t>or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j-ea"/>
                <a:cs typeface="+mj-cs"/>
              </a:rPr>
              <a:t>any problems?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2108F0-3E67-4078-8984-3193C7EBAC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4765021"/>
            <a:ext cx="1633870" cy="1670449"/>
          </a:xfrm>
          <a:prstGeom prst="rect">
            <a:avLst/>
          </a:prstGeom>
        </p:spPr>
      </p:pic>
      <p:pic>
        <p:nvPicPr>
          <p:cNvPr id="6" name="Picture 10" descr="Chat, comment, message, speak, speech, talk icon - Free download">
            <a:extLst>
              <a:ext uri="{FF2B5EF4-FFF2-40B4-BE49-F238E27FC236}">
                <a16:creationId xmlns:a16="http://schemas.microsoft.com/office/drawing/2014/main" id="{657246A0-416C-4666-BC56-547B29BF2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2903" y="4767970"/>
            <a:ext cx="1670896" cy="1670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24475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1D291A7426739448C6671AA111905BA" ma:contentTypeVersion="12" ma:contentTypeDescription="Create a new document." ma:contentTypeScope="" ma:versionID="85faeb8d122c500bfac591ccc82c0840">
  <xsd:schema xmlns:xsd="http://www.w3.org/2001/XMLSchema" xmlns:xs="http://www.w3.org/2001/XMLSchema" xmlns:p="http://schemas.microsoft.com/office/2006/metadata/properties" xmlns:ns3="60829f52-7809-4556-a2aa-534aff345cad" xmlns:ns4="f55181e6-c4c6-49cc-b007-ccd8895646a1" targetNamespace="http://schemas.microsoft.com/office/2006/metadata/properties" ma:root="true" ma:fieldsID="7487094e1a45de38c955e8e78865ab12" ns3:_="" ns4:_="">
    <xsd:import namespace="60829f52-7809-4556-a2aa-534aff345cad"/>
    <xsd:import namespace="f55181e6-c4c6-49cc-b007-ccd8895646a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AutoKeyPoints" minOccurs="0"/>
                <xsd:element ref="ns4:MediaServiceKeyPoints" minOccurs="0"/>
                <xsd:element ref="ns4:MediaServiceGenerationTime" minOccurs="0"/>
                <xsd:element ref="ns4:MediaServiceEventHashCode" minOccurs="0"/>
                <xsd:element ref="ns4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829f52-7809-4556-a2aa-534aff345ca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5181e6-c4c6-49cc-b007-ccd8895646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53D34DF-3BD8-48ED-A390-805EF0BB609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B7AC53C-6C9D-4A0B-AAA6-766722295A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0829f52-7809-4556-a2aa-534aff345cad"/>
    <ds:schemaRef ds:uri="f55181e6-c4c6-49cc-b007-ccd8895646a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F90B8DE-4428-4069-BDE7-66C2AE79B4F7}">
  <ds:schemaRefs>
    <ds:schemaRef ds:uri="http://schemas.microsoft.com/office/2006/metadata/properties"/>
    <ds:schemaRef ds:uri="f55181e6-c4c6-49cc-b007-ccd8895646a1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60829f52-7809-4556-a2aa-534aff345cad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244</Words>
  <Application>Microsoft Office PowerPoint</Application>
  <PresentationFormat>Widescreen</PresentationFormat>
  <Paragraphs>49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Gill Sans MT</vt:lpstr>
      <vt:lpstr>Office Theme</vt:lpstr>
      <vt:lpstr>1_Office Theme</vt:lpstr>
      <vt:lpstr>If you have everything you need, while you wait, unscramble these Maths words: (the letter in bold is the first letter)  1. ddanioit 2. trsuabtconi 3. lmutilpiacnoit 4. vidnisoin 5. queinltyai 6. viidors 7. mevoul 8. eara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 finish…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 Elliott</dc:creator>
  <cp:lastModifiedBy>Stephanie Elliott</cp:lastModifiedBy>
  <cp:revision>5</cp:revision>
  <dcterms:created xsi:type="dcterms:W3CDTF">2021-01-27T09:10:46Z</dcterms:created>
  <dcterms:modified xsi:type="dcterms:W3CDTF">2021-01-27T16:33:22Z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0x010100B1D291A7426739448C6671AA111905BA</vt:lpwstr>
  </property>
</Properties>
</file>