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0"/>
  </p:notesMasterIdLst>
  <p:handoutMasterIdLst>
    <p:handoutMasterId r:id="rId11"/>
  </p:handoutMasterIdLst>
  <p:sldIdLst>
    <p:sldId id="264" r:id="rId3"/>
    <p:sldId id="266" r:id="rId4"/>
    <p:sldId id="267" r:id="rId5"/>
    <p:sldId id="268" r:id="rId6"/>
    <p:sldId id="269" r:id="rId7"/>
    <p:sldId id="270" r:id="rId8"/>
    <p:sldId id="271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150" y="31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7/3/2016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7/3/2016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7/3/2016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7/3/2016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7/3/2016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7/3/2016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7/3/2016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7/3/2016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7/3/2016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7/3/2016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7/3/2016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/>
              <a:pPr/>
              <a:t>7/3/2016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8228" y="548680"/>
            <a:ext cx="7008574" cy="518457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Improve a sentence!</a:t>
            </a:r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The dog went to the park.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Roll 1: add an adjective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2: change the verb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3: add an adverb of manner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4: make the nouns more specific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5: add an adverb of place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6: add more information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49796" y="476672"/>
            <a:ext cx="7008574" cy="5184576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Improve a sentence!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The ball went into the net.</a:t>
            </a:r>
          </a:p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Roll 1: add an adjective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2: change the verb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3: add an adverb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4: make the nouns more specific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5: extend the sentence by adding a connective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6: add more information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49796" y="476672"/>
            <a:ext cx="7008574" cy="5184576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Improve a sentence!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A dog barked</a:t>
            </a:r>
          </a:p>
          <a:p>
            <a:pPr algn="ctr"/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Roll 1: add an adjective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2: change the verb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3: add an adverb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4: make the noun more specific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5: extend the sentence by adding a connective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6: make the sentence silly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3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8228" y="548680"/>
            <a:ext cx="7008574" cy="576064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Improve a sentence!</a:t>
            </a:r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The policeman chased the robber.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Roll 1: add an adjective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2: change the verb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3: add an adverb of manner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4: add a clause (who, which, that)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5: add a prepositional phrase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6: change the subject of the sentence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8228" y="548680"/>
            <a:ext cx="7008574" cy="576064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Improve a sentence!</a:t>
            </a:r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The horse galloped.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Roll 1: add an adjective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2: change the verb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3: add an adverb of manner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4: add a clause (who, which, that)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5: add a prepositional phrase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6: make the sentence a silly sentence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1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49796" y="476672"/>
            <a:ext cx="7008574" cy="5184576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Improve a sentence!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The man walked.</a:t>
            </a:r>
          </a:p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Roll 1: add an adjective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2: change the verb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3: add an adverb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4: make the nouns more specific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5: add a prepositional phrase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Roll 6: add a clause (who, which, that)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3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05780" y="332656"/>
            <a:ext cx="7008574" cy="432048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2060"/>
                </a:solidFill>
              </a:rPr>
              <a:t>More examples of sentences to improve: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crowd cheered.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man cried.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A cat ran from the house.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band played.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witch cackled.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It rained.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footballer scored a goal.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The car drove into a wall.</a:t>
            </a:r>
          </a:p>
        </p:txBody>
      </p:sp>
    </p:spTree>
    <p:extLst>
      <p:ext uri="{BB962C8B-B14F-4D97-AF65-F5344CB8AC3E}">
        <p14:creationId xmlns:p14="http://schemas.microsoft.com/office/powerpoint/2010/main" val="35950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0</TotalTime>
  <Words>372</Words>
  <Application>Microsoft Office PowerPoint</Application>
  <PresentationFormat>Custom</PresentationFormat>
  <Paragraphs>75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Books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2016-07-03T14:03:49Z</dcterms:created>
  <dcterms:modified xsi:type="dcterms:W3CDTF">2016-07-03T14:19:01Z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